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30"/>
  </p:notesMasterIdLst>
  <p:sldIdLst>
    <p:sldId id="256" r:id="rId5"/>
    <p:sldId id="260" r:id="rId6"/>
    <p:sldId id="276" r:id="rId7"/>
    <p:sldId id="275" r:id="rId8"/>
    <p:sldId id="263" r:id="rId9"/>
    <p:sldId id="277" r:id="rId10"/>
    <p:sldId id="261" r:id="rId11"/>
    <p:sldId id="278" r:id="rId12"/>
    <p:sldId id="264" r:id="rId13"/>
    <p:sldId id="273" r:id="rId14"/>
    <p:sldId id="283" r:id="rId15"/>
    <p:sldId id="285" r:id="rId16"/>
    <p:sldId id="282" r:id="rId17"/>
    <p:sldId id="284" r:id="rId18"/>
    <p:sldId id="265" r:id="rId19"/>
    <p:sldId id="279" r:id="rId20"/>
    <p:sldId id="280" r:id="rId21"/>
    <p:sldId id="266" r:id="rId22"/>
    <p:sldId id="270" r:id="rId23"/>
    <p:sldId id="269" r:id="rId24"/>
    <p:sldId id="268" r:id="rId25"/>
    <p:sldId id="267" r:id="rId26"/>
    <p:sldId id="271" r:id="rId27"/>
    <p:sldId id="257" r:id="rId28"/>
    <p:sldId id="259" r:id="rId29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1E5D8D4-E074-4C4C-A627-0A8D875D9685}">
          <p14:sldIdLst>
            <p14:sldId id="256"/>
          </p14:sldIdLst>
        </p14:section>
        <p14:section name="Introduction" id="{AA17FD0A-68BE-4BAC-93A1-74E1052AE6E2}">
          <p14:sldIdLst>
            <p14:sldId id="260"/>
            <p14:sldId id="276"/>
            <p14:sldId id="275"/>
            <p14:sldId id="263"/>
            <p14:sldId id="277"/>
            <p14:sldId id="261"/>
          </p14:sldIdLst>
        </p14:section>
        <p14:section name="Why are you here" id="{07297724-CE7C-4B33-89B9-FA5B15FCE3A5}">
          <p14:sldIdLst>
            <p14:sldId id="278"/>
          </p14:sldIdLst>
        </p14:section>
        <p14:section name="The Vacation Process" id="{E61F7EDA-D50F-4A25-8F71-7A0C068673B2}">
          <p14:sldIdLst>
            <p14:sldId id="264"/>
            <p14:sldId id="273"/>
            <p14:sldId id="283"/>
            <p14:sldId id="285"/>
            <p14:sldId id="282"/>
            <p14:sldId id="284"/>
            <p14:sldId id="265"/>
            <p14:sldId id="279"/>
            <p14:sldId id="280"/>
          </p14:sldIdLst>
        </p14:section>
        <p14:section name="Functional Demonstration" id="{3FE8EE86-34D5-420A-BA23-5DCEE09B67CA}">
          <p14:sldIdLst>
            <p14:sldId id="266"/>
            <p14:sldId id="270"/>
          </p14:sldIdLst>
        </p14:section>
        <p14:section name="Technical Demonstration" id="{4317C1AB-81B1-412D-B287-F9AF81B9F177}">
          <p14:sldIdLst>
            <p14:sldId id="269"/>
            <p14:sldId id="268"/>
            <p14:sldId id="267"/>
          </p14:sldIdLst>
        </p14:section>
        <p14:section name="Conclusion" id="{9CDE478F-D718-42AF-9654-ACB49ADD3069}">
          <p14:sldIdLst>
            <p14:sldId id="271"/>
            <p14:sldId id="257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1FF0B8-7A60-179D-DF80-47863E67EF07}" v="118" dt="2020-01-26T15:57:49.029"/>
    <p1510:client id="{290B624E-ED35-8D5A-867D-8EE5A007F5D6}" v="8" dt="2020-01-26T13:35:07.321"/>
    <p1510:client id="{8FC1509B-1AB5-2E6F-5114-01AA6C2EEBFA}" v="40" dt="2020-01-26T16:06:42.022"/>
    <p1510:client id="{FAA15C62-97E2-8A9C-8DD0-9AC8C8730567}" v="3" dt="2020-01-26T16:23:18.5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50" autoAdjust="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85" d="100"/>
        <a:sy n="8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rbert Spiteri" userId="S::norbert@anythingdynamics.nl::9924cbd4-612e-4617-ab43-b6219a6ec798" providerId="AD" clId="Web-{8FC1509B-1AB5-2E6F-5114-01AA6C2EEBFA}"/>
    <pc:docChg chg="addSld delSld modSld sldOrd modSection">
      <pc:chgData name="Norbert Spiteri" userId="S::norbert@anythingdynamics.nl::9924cbd4-612e-4617-ab43-b6219a6ec798" providerId="AD" clId="Web-{8FC1509B-1AB5-2E6F-5114-01AA6C2EEBFA}" dt="2020-01-26T16:06:49.757" v="39"/>
      <pc:docMkLst>
        <pc:docMk/>
      </pc:docMkLst>
      <pc:sldChg chg="delSp modSp">
        <pc:chgData name="Norbert Spiteri" userId="S::norbert@anythingdynamics.nl::9924cbd4-612e-4617-ab43-b6219a6ec798" providerId="AD" clId="Web-{8FC1509B-1AB5-2E6F-5114-01AA6C2EEBFA}" dt="2020-01-26T16:06:03.335" v="28"/>
        <pc:sldMkLst>
          <pc:docMk/>
          <pc:sldMk cId="1221007817" sldId="265"/>
        </pc:sldMkLst>
        <pc:spChg chg="del mod">
          <ac:chgData name="Norbert Spiteri" userId="S::norbert@anythingdynamics.nl::9924cbd4-612e-4617-ab43-b6219a6ec798" providerId="AD" clId="Web-{8FC1509B-1AB5-2E6F-5114-01AA6C2EEBFA}" dt="2020-01-26T16:06:03.335" v="28"/>
          <ac:spMkLst>
            <pc:docMk/>
            <pc:sldMk cId="1221007817" sldId="265"/>
            <ac:spMk id="6" creationId="{80132368-26AA-4D0B-919D-6FE467F54B69}"/>
          </ac:spMkLst>
        </pc:spChg>
      </pc:sldChg>
      <pc:sldChg chg="addSp delSp modSp mod setBg">
        <pc:chgData name="Norbert Spiteri" userId="S::norbert@anythingdynamics.nl::9924cbd4-612e-4617-ab43-b6219a6ec798" providerId="AD" clId="Web-{8FC1509B-1AB5-2E6F-5114-01AA6C2EEBFA}" dt="2020-01-26T16:06:49.757" v="39"/>
        <pc:sldMkLst>
          <pc:docMk/>
          <pc:sldMk cId="2235950537" sldId="280"/>
        </pc:sldMkLst>
        <pc:spChg chg="mod">
          <ac:chgData name="Norbert Spiteri" userId="S::norbert@anythingdynamics.nl::9924cbd4-612e-4617-ab43-b6219a6ec798" providerId="AD" clId="Web-{8FC1509B-1AB5-2E6F-5114-01AA6C2EEBFA}" dt="2020-01-26T16:06:49.757" v="39"/>
          <ac:spMkLst>
            <pc:docMk/>
            <pc:sldMk cId="2235950537" sldId="280"/>
            <ac:spMk id="2" creationId="{733B97DE-FFE4-403E-ABFB-9B9C93DFA27C}"/>
          </ac:spMkLst>
        </pc:spChg>
        <pc:spChg chg="del mod">
          <ac:chgData name="Norbert Spiteri" userId="S::norbert@anythingdynamics.nl::9924cbd4-612e-4617-ab43-b6219a6ec798" providerId="AD" clId="Web-{8FC1509B-1AB5-2E6F-5114-01AA6C2EEBFA}" dt="2020-01-26T16:06:49.757" v="39"/>
          <ac:spMkLst>
            <pc:docMk/>
            <pc:sldMk cId="2235950537" sldId="280"/>
            <ac:spMk id="3" creationId="{505A1D4F-6FE4-441B-B1EA-3720AA6E5865}"/>
          </ac:spMkLst>
        </pc:spChg>
        <pc:spChg chg="add">
          <ac:chgData name="Norbert Spiteri" userId="S::norbert@anythingdynamics.nl::9924cbd4-612e-4617-ab43-b6219a6ec798" providerId="AD" clId="Web-{8FC1509B-1AB5-2E6F-5114-01AA6C2EEBFA}" dt="2020-01-26T16:06:49.757" v="39"/>
          <ac:spMkLst>
            <pc:docMk/>
            <pc:sldMk cId="2235950537" sldId="280"/>
            <ac:spMk id="10" creationId="{46C2E80F-49A6-4372-B103-219D417A55ED}"/>
          </ac:spMkLst>
        </pc:spChg>
        <pc:graphicFrameChg chg="add">
          <ac:chgData name="Norbert Spiteri" userId="S::norbert@anythingdynamics.nl::9924cbd4-612e-4617-ab43-b6219a6ec798" providerId="AD" clId="Web-{8FC1509B-1AB5-2E6F-5114-01AA6C2EEBFA}" dt="2020-01-26T16:06:49.757" v="39"/>
          <ac:graphicFrameMkLst>
            <pc:docMk/>
            <pc:sldMk cId="2235950537" sldId="280"/>
            <ac:graphicFrameMk id="5" creationId="{4628E77B-5A2F-456F-8B71-1D2178E324D6}"/>
          </ac:graphicFrameMkLst>
        </pc:graphicFrameChg>
      </pc:sldChg>
      <pc:sldChg chg="delSp del delAnim">
        <pc:chgData name="Norbert Spiteri" userId="S::norbert@anythingdynamics.nl::9924cbd4-612e-4617-ab43-b6219a6ec798" providerId="AD" clId="Web-{8FC1509B-1AB5-2E6F-5114-01AA6C2EEBFA}" dt="2020-01-26T16:05:19.351" v="18"/>
        <pc:sldMkLst>
          <pc:docMk/>
          <pc:sldMk cId="3254464801" sldId="281"/>
        </pc:sldMkLst>
        <pc:spChg chg="del">
          <ac:chgData name="Norbert Spiteri" userId="S::norbert@anythingdynamics.nl::9924cbd4-612e-4617-ab43-b6219a6ec798" providerId="AD" clId="Web-{8FC1509B-1AB5-2E6F-5114-01AA6C2EEBFA}" dt="2020-01-26T16:05:13.070" v="15"/>
          <ac:spMkLst>
            <pc:docMk/>
            <pc:sldMk cId="3254464801" sldId="281"/>
            <ac:spMk id="7" creationId="{1E7BAAAE-7CB9-446D-91FF-77228CA3B2C7}"/>
          </ac:spMkLst>
        </pc:spChg>
      </pc:sldChg>
      <pc:sldChg chg="addSp modSp mod setBg">
        <pc:chgData name="Norbert Spiteri" userId="S::norbert@anythingdynamics.nl::9924cbd4-612e-4617-ab43-b6219a6ec798" providerId="AD" clId="Web-{8FC1509B-1AB5-2E6F-5114-01AA6C2EEBFA}" dt="2020-01-26T16:04:53.382" v="8"/>
        <pc:sldMkLst>
          <pc:docMk/>
          <pc:sldMk cId="2361237741" sldId="282"/>
        </pc:sldMkLst>
        <pc:spChg chg="mod">
          <ac:chgData name="Norbert Spiteri" userId="S::norbert@anythingdynamics.nl::9924cbd4-612e-4617-ab43-b6219a6ec798" providerId="AD" clId="Web-{8FC1509B-1AB5-2E6F-5114-01AA6C2EEBFA}" dt="2020-01-26T16:04:53.382" v="8"/>
          <ac:spMkLst>
            <pc:docMk/>
            <pc:sldMk cId="2361237741" sldId="282"/>
            <ac:spMk id="4" creationId="{B08E6B9B-CB61-4DAC-8983-8DACB00DDABB}"/>
          </ac:spMkLst>
        </pc:spChg>
        <pc:spChg chg="add">
          <ac:chgData name="Norbert Spiteri" userId="S::norbert@anythingdynamics.nl::9924cbd4-612e-4617-ab43-b6219a6ec798" providerId="AD" clId="Web-{8FC1509B-1AB5-2E6F-5114-01AA6C2EEBFA}" dt="2020-01-26T16:04:53.382" v="8"/>
          <ac:spMkLst>
            <pc:docMk/>
            <pc:sldMk cId="2361237741" sldId="282"/>
            <ac:spMk id="9" creationId="{B35D3C1D-A6AE-4FCA-BB76-A4748CE5DE55}"/>
          </ac:spMkLst>
        </pc:spChg>
        <pc:spChg chg="add">
          <ac:chgData name="Norbert Spiteri" userId="S::norbert@anythingdynamics.nl::9924cbd4-612e-4617-ab43-b6219a6ec798" providerId="AD" clId="Web-{8FC1509B-1AB5-2E6F-5114-01AA6C2EEBFA}" dt="2020-01-26T16:04:53.382" v="8"/>
          <ac:spMkLst>
            <pc:docMk/>
            <pc:sldMk cId="2361237741" sldId="282"/>
            <ac:spMk id="11" creationId="{6D5BF818-2283-4CC9-A120-9225CEDFA6D2}"/>
          </ac:spMkLst>
        </pc:spChg>
        <pc:spChg chg="add">
          <ac:chgData name="Norbert Spiteri" userId="S::norbert@anythingdynamics.nl::9924cbd4-612e-4617-ab43-b6219a6ec798" providerId="AD" clId="Web-{8FC1509B-1AB5-2E6F-5114-01AA6C2EEBFA}" dt="2020-01-26T16:04:53.382" v="8"/>
          <ac:spMkLst>
            <pc:docMk/>
            <pc:sldMk cId="2361237741" sldId="282"/>
            <ac:spMk id="13" creationId="{063A42EF-20CC-4BCC-9D0B-222CF3AAE8C9}"/>
          </ac:spMkLst>
        </pc:spChg>
      </pc:sldChg>
      <pc:sldChg chg="addSp modSp add ord replId">
        <pc:chgData name="Norbert Spiteri" userId="S::norbert@anythingdynamics.nl::9924cbd4-612e-4617-ab43-b6219a6ec798" providerId="AD" clId="Web-{8FC1509B-1AB5-2E6F-5114-01AA6C2EEBFA}" dt="2020-01-26T16:05:18.164" v="17" actId="1076"/>
        <pc:sldMkLst>
          <pc:docMk/>
          <pc:sldMk cId="2474537926" sldId="283"/>
        </pc:sldMkLst>
        <pc:spChg chg="mod">
          <ac:chgData name="Norbert Spiteri" userId="S::norbert@anythingdynamics.nl::9924cbd4-612e-4617-ab43-b6219a6ec798" providerId="AD" clId="Web-{8FC1509B-1AB5-2E6F-5114-01AA6C2EEBFA}" dt="2020-01-26T16:05:11.789" v="13" actId="20577"/>
          <ac:spMkLst>
            <pc:docMk/>
            <pc:sldMk cId="2474537926" sldId="283"/>
            <ac:spMk id="4" creationId="{B08E6B9B-CB61-4DAC-8983-8DACB00DDABB}"/>
          </ac:spMkLst>
        </pc:spChg>
        <pc:spChg chg="add mod">
          <ac:chgData name="Norbert Spiteri" userId="S::norbert@anythingdynamics.nl::9924cbd4-612e-4617-ab43-b6219a6ec798" providerId="AD" clId="Web-{8FC1509B-1AB5-2E6F-5114-01AA6C2EEBFA}" dt="2020-01-26T16:05:18.164" v="17" actId="1076"/>
          <ac:spMkLst>
            <pc:docMk/>
            <pc:sldMk cId="2474537926" sldId="283"/>
            <ac:spMk id="6" creationId="{2BDC73E9-0D10-4966-9483-1EB9D95F02A8}"/>
          </ac:spMkLst>
        </pc:spChg>
      </pc:sldChg>
      <pc:sldChg chg="modSp add replId">
        <pc:chgData name="Norbert Spiteri" userId="S::norbert@anythingdynamics.nl::9924cbd4-612e-4617-ab43-b6219a6ec798" providerId="AD" clId="Web-{8FC1509B-1AB5-2E6F-5114-01AA6C2EEBFA}" dt="2020-01-26T16:05:35.101" v="22" actId="20577"/>
        <pc:sldMkLst>
          <pc:docMk/>
          <pc:sldMk cId="2932607529" sldId="284"/>
        </pc:sldMkLst>
        <pc:spChg chg="mod">
          <ac:chgData name="Norbert Spiteri" userId="S::norbert@anythingdynamics.nl::9924cbd4-612e-4617-ab43-b6219a6ec798" providerId="AD" clId="Web-{8FC1509B-1AB5-2E6F-5114-01AA6C2EEBFA}" dt="2020-01-26T16:05:35.101" v="22" actId="20577"/>
          <ac:spMkLst>
            <pc:docMk/>
            <pc:sldMk cId="2932607529" sldId="284"/>
            <ac:spMk id="4" creationId="{B08E6B9B-CB61-4DAC-8983-8DACB00DDABB}"/>
          </ac:spMkLst>
        </pc:spChg>
      </pc:sldChg>
    </pc:docChg>
  </pc:docChgLst>
  <pc:docChgLst>
    <pc:chgData name="Norbert Spiteri" userId="S::norbert@anythingdynamics.nl::9924cbd4-612e-4617-ab43-b6219a6ec798" providerId="AD" clId="Web-{101FF0B8-7A60-179D-DF80-47863E67EF07}"/>
    <pc:docChg chg="modSld">
      <pc:chgData name="Norbert Spiteri" userId="S::norbert@anythingdynamics.nl::9924cbd4-612e-4617-ab43-b6219a6ec798" providerId="AD" clId="Web-{101FF0B8-7A60-179D-DF80-47863E67EF07}" dt="2020-01-26T15:57:54.389" v="123"/>
      <pc:docMkLst>
        <pc:docMk/>
      </pc:docMkLst>
      <pc:sldChg chg="addSp delSp modSp mod setBg">
        <pc:chgData name="Norbert Spiteri" userId="S::norbert@anythingdynamics.nl::9924cbd4-612e-4617-ab43-b6219a6ec798" providerId="AD" clId="Web-{101FF0B8-7A60-179D-DF80-47863E67EF07}" dt="2020-01-26T15:56:20.873" v="29"/>
        <pc:sldMkLst>
          <pc:docMk/>
          <pc:sldMk cId="3096984951" sldId="261"/>
        </pc:sldMkLst>
        <pc:spChg chg="mod">
          <ac:chgData name="Norbert Spiteri" userId="S::norbert@anythingdynamics.nl::9924cbd4-612e-4617-ab43-b6219a6ec798" providerId="AD" clId="Web-{101FF0B8-7A60-179D-DF80-47863E67EF07}" dt="2020-01-26T15:56:20.873" v="29"/>
          <ac:spMkLst>
            <pc:docMk/>
            <pc:sldMk cId="3096984951" sldId="261"/>
            <ac:spMk id="2" creationId="{0B48B152-137F-4A55-888D-2D10CFAAEE6C}"/>
          </ac:spMkLst>
        </pc:spChg>
        <pc:spChg chg="del">
          <ac:chgData name="Norbert Spiteri" userId="S::norbert@anythingdynamics.nl::9924cbd4-612e-4617-ab43-b6219a6ec798" providerId="AD" clId="Web-{101FF0B8-7A60-179D-DF80-47863E67EF07}" dt="2020-01-26T15:51:38.811" v="1"/>
          <ac:spMkLst>
            <pc:docMk/>
            <pc:sldMk cId="3096984951" sldId="261"/>
            <ac:spMk id="11" creationId="{DA1DD9CB-289B-4BF4-9A55-19EEE57422B9}"/>
          </ac:spMkLst>
        </pc:spChg>
        <pc:spChg chg="del">
          <ac:chgData name="Norbert Spiteri" userId="S::norbert@anythingdynamics.nl::9924cbd4-612e-4617-ab43-b6219a6ec798" providerId="AD" clId="Web-{101FF0B8-7A60-179D-DF80-47863E67EF07}" dt="2020-01-26T15:51:37.249" v="0"/>
          <ac:spMkLst>
            <pc:docMk/>
            <pc:sldMk cId="3096984951" sldId="261"/>
            <ac:spMk id="14" creationId="{1F4F13F1-CAC0-4DAC-B5BA-BA1505FB5699}"/>
          </ac:spMkLst>
        </pc:spChg>
        <pc:spChg chg="add">
          <ac:chgData name="Norbert Spiteri" userId="S::norbert@anythingdynamics.nl::9924cbd4-612e-4617-ab43-b6219a6ec798" providerId="AD" clId="Web-{101FF0B8-7A60-179D-DF80-47863E67EF07}" dt="2020-01-26T15:56:20.873" v="29"/>
          <ac:spMkLst>
            <pc:docMk/>
            <pc:sldMk cId="3096984951" sldId="261"/>
            <ac:spMk id="15" creationId="{FDEE2690-8D8B-48A6-B5EA-F1D111FA231E}"/>
          </ac:spMkLst>
        </pc:spChg>
        <pc:spChg chg="add">
          <ac:chgData name="Norbert Spiteri" userId="S::norbert@anythingdynamics.nl::9924cbd4-612e-4617-ab43-b6219a6ec798" providerId="AD" clId="Web-{101FF0B8-7A60-179D-DF80-47863E67EF07}" dt="2020-01-26T15:56:20.873" v="29"/>
          <ac:spMkLst>
            <pc:docMk/>
            <pc:sldMk cId="3096984951" sldId="261"/>
            <ac:spMk id="16" creationId="{51D1E9AA-E8CA-4ECD-AB1B-3BFA82FE13DC}"/>
          </ac:spMkLst>
        </pc:spChg>
        <pc:spChg chg="add del">
          <ac:chgData name="Norbert Spiteri" userId="S::norbert@anythingdynamics.nl::9924cbd4-612e-4617-ab43-b6219a6ec798" providerId="AD" clId="Web-{101FF0B8-7A60-179D-DF80-47863E67EF07}" dt="2020-01-26T15:52:12.264" v="7"/>
          <ac:spMkLst>
            <pc:docMk/>
            <pc:sldMk cId="3096984951" sldId="261"/>
            <ac:spMk id="17" creationId="{10C9761C-3811-40A2-8D17-46B2917AFF31}"/>
          </ac:spMkLst>
        </pc:spChg>
        <pc:spChg chg="add">
          <ac:chgData name="Norbert Spiteri" userId="S::norbert@anythingdynamics.nl::9924cbd4-612e-4617-ab43-b6219a6ec798" providerId="AD" clId="Web-{101FF0B8-7A60-179D-DF80-47863E67EF07}" dt="2020-01-26T15:56:20.873" v="29"/>
          <ac:spMkLst>
            <pc:docMk/>
            <pc:sldMk cId="3096984951" sldId="261"/>
            <ac:spMk id="18" creationId="{2D1E0961-B1A5-4EE5-8269-4E32AD166959}"/>
          </ac:spMkLst>
        </pc:spChg>
        <pc:spChg chg="add">
          <ac:chgData name="Norbert Spiteri" userId="S::norbert@anythingdynamics.nl::9924cbd4-612e-4617-ab43-b6219a6ec798" providerId="AD" clId="Web-{101FF0B8-7A60-179D-DF80-47863E67EF07}" dt="2020-01-26T15:56:20.873" v="29"/>
          <ac:spMkLst>
            <pc:docMk/>
            <pc:sldMk cId="3096984951" sldId="261"/>
            <ac:spMk id="19" creationId="{CF9694D5-D13A-476F-B1A8-BC83A0A7BC39}"/>
          </ac:spMkLst>
        </pc:spChg>
        <pc:spChg chg="add del">
          <ac:chgData name="Norbert Spiteri" userId="S::norbert@anythingdynamics.nl::9924cbd4-612e-4617-ab43-b6219a6ec798" providerId="AD" clId="Web-{101FF0B8-7A60-179D-DF80-47863E67EF07}" dt="2020-01-26T15:52:12.264" v="7"/>
          <ac:spMkLst>
            <pc:docMk/>
            <pc:sldMk cId="3096984951" sldId="261"/>
            <ac:spMk id="20" creationId="{18FD74D4-C0F3-4E5B-9628-885593F0B528}"/>
          </ac:spMkLst>
        </pc:spChg>
        <pc:spChg chg="add del">
          <ac:chgData name="Norbert Spiteri" userId="S::norbert@anythingdynamics.nl::9924cbd4-612e-4617-ab43-b6219a6ec798" providerId="AD" clId="Web-{101FF0B8-7A60-179D-DF80-47863E67EF07}" dt="2020-01-26T15:52:12.264" v="7"/>
          <ac:spMkLst>
            <pc:docMk/>
            <pc:sldMk cId="3096984951" sldId="261"/>
            <ac:spMk id="22" creationId="{B4540FEF-83D0-4AC0-B031-8BA3F765B3D0}"/>
          </ac:spMkLst>
        </pc:spChg>
        <pc:spChg chg="add">
          <ac:chgData name="Norbert Spiteri" userId="S::norbert@anythingdynamics.nl::9924cbd4-612e-4617-ab43-b6219a6ec798" providerId="AD" clId="Web-{101FF0B8-7A60-179D-DF80-47863E67EF07}" dt="2020-01-26T15:56:20.873" v="29"/>
          <ac:spMkLst>
            <pc:docMk/>
            <pc:sldMk cId="3096984951" sldId="261"/>
            <ac:spMk id="26" creationId="{190DDC90-6406-4FB1-9AB3-906EB2C407FA}"/>
          </ac:spMkLst>
        </pc:spChg>
        <pc:spChg chg="add del">
          <ac:chgData name="Norbert Spiteri" userId="S::norbert@anythingdynamics.nl::9924cbd4-612e-4617-ab43-b6219a6ec798" providerId="AD" clId="Web-{101FF0B8-7A60-179D-DF80-47863E67EF07}" dt="2020-01-26T15:52:06.921" v="5"/>
          <ac:spMkLst>
            <pc:docMk/>
            <pc:sldMk cId="3096984951" sldId="261"/>
            <ac:spMk id="28" creationId="{02D8B010-A112-452F-9F10-3F7F58CE953D}"/>
          </ac:spMkLst>
        </pc:spChg>
        <pc:spChg chg="add del">
          <ac:chgData name="Norbert Spiteri" userId="S::norbert@anythingdynamics.nl::9924cbd4-612e-4617-ab43-b6219a6ec798" providerId="AD" clId="Web-{101FF0B8-7A60-179D-DF80-47863E67EF07}" dt="2020-01-26T15:52:06.921" v="5"/>
          <ac:spMkLst>
            <pc:docMk/>
            <pc:sldMk cId="3096984951" sldId="261"/>
            <ac:spMk id="31" creationId="{AA3EDD8B-F104-4A55-99F5-E4331DC45755}"/>
          </ac:spMkLst>
        </pc:spChg>
        <pc:spChg chg="add del">
          <ac:chgData name="Norbert Spiteri" userId="S::norbert@anythingdynamics.nl::9924cbd4-612e-4617-ab43-b6219a6ec798" providerId="AD" clId="Web-{101FF0B8-7A60-179D-DF80-47863E67EF07}" dt="2020-01-26T15:52:06.921" v="5"/>
          <ac:spMkLst>
            <pc:docMk/>
            <pc:sldMk cId="3096984951" sldId="261"/>
            <ac:spMk id="33" creationId="{4AB268CE-4919-4272-9519-2BF1C993F1FB}"/>
          </ac:spMkLst>
        </pc:spChg>
        <pc:spChg chg="add del">
          <ac:chgData name="Norbert Spiteri" userId="S::norbert@anythingdynamics.nl::9924cbd4-612e-4617-ab43-b6219a6ec798" providerId="AD" clId="Web-{101FF0B8-7A60-179D-DF80-47863E67EF07}" dt="2020-01-26T15:52:06.921" v="5"/>
          <ac:spMkLst>
            <pc:docMk/>
            <pc:sldMk cId="3096984951" sldId="261"/>
            <ac:spMk id="37" creationId="{CD3460B9-1ECC-431D-917D-DF335964EEB3}"/>
          </ac:spMkLst>
        </pc:spChg>
        <pc:spChg chg="add del">
          <ac:chgData name="Norbert Spiteri" userId="S::norbert@anythingdynamics.nl::9924cbd4-612e-4617-ab43-b6219a6ec798" providerId="AD" clId="Web-{101FF0B8-7A60-179D-DF80-47863E67EF07}" dt="2020-01-26T15:52:06.921" v="5"/>
          <ac:spMkLst>
            <pc:docMk/>
            <pc:sldMk cId="3096984951" sldId="261"/>
            <ac:spMk id="39" creationId="{49119D18-CE20-4772-B1BA-33A0B5F992B4}"/>
          </ac:spMkLst>
        </pc:spChg>
        <pc:picChg chg="mod ord">
          <ac:chgData name="Norbert Spiteri" userId="S::norbert@anythingdynamics.nl::9924cbd4-612e-4617-ab43-b6219a6ec798" providerId="AD" clId="Web-{101FF0B8-7A60-179D-DF80-47863E67EF07}" dt="2020-01-26T15:56:20.873" v="29"/>
          <ac:picMkLst>
            <pc:docMk/>
            <pc:sldMk cId="3096984951" sldId="261"/>
            <ac:picMk id="10" creationId="{5B043F01-C4B1-4FC1-AFCB-42CA0F8086F7}"/>
          </ac:picMkLst>
        </pc:picChg>
        <pc:picChg chg="mod ord">
          <ac:chgData name="Norbert Spiteri" userId="S::norbert@anythingdynamics.nl::9924cbd4-612e-4617-ab43-b6219a6ec798" providerId="AD" clId="Web-{101FF0B8-7A60-179D-DF80-47863E67EF07}" dt="2020-01-26T15:56:20.873" v="29"/>
          <ac:picMkLst>
            <pc:docMk/>
            <pc:sldMk cId="3096984951" sldId="261"/>
            <ac:picMk id="13" creationId="{0C1E2ACA-E524-4A1B-8101-619212D4F301}"/>
          </ac:picMkLst>
        </pc:picChg>
        <pc:picChg chg="add del">
          <ac:chgData name="Norbert Spiteri" userId="S::norbert@anythingdynamics.nl::9924cbd4-612e-4617-ab43-b6219a6ec798" providerId="AD" clId="Web-{101FF0B8-7A60-179D-DF80-47863E67EF07}" dt="2020-01-26T15:52:06.921" v="5"/>
          <ac:picMkLst>
            <pc:docMk/>
            <pc:sldMk cId="3096984951" sldId="261"/>
            <ac:picMk id="35" creationId="{68058C27-89F7-4E4D-9216-DE9D206C3847}"/>
          </ac:picMkLst>
        </pc:picChg>
        <pc:cxnChg chg="add">
          <ac:chgData name="Norbert Spiteri" userId="S::norbert@anythingdynamics.nl::9924cbd4-612e-4617-ab43-b6219a6ec798" providerId="AD" clId="Web-{101FF0B8-7A60-179D-DF80-47863E67EF07}" dt="2020-01-26T15:56:20.873" v="29"/>
          <ac:cxnSpMkLst>
            <pc:docMk/>
            <pc:sldMk cId="3096984951" sldId="261"/>
            <ac:cxnSpMk id="21" creationId="{5D28AB17-F6FA-4C53-B3E3-D0A39D4A33C0}"/>
          </ac:cxnSpMkLst>
        </pc:cxnChg>
        <pc:cxnChg chg="add del">
          <ac:chgData name="Norbert Spiteri" userId="S::norbert@anythingdynamics.nl::9924cbd4-612e-4617-ab43-b6219a6ec798" providerId="AD" clId="Web-{101FF0B8-7A60-179D-DF80-47863E67EF07}" dt="2020-01-26T15:52:12.264" v="7"/>
          <ac:cxnSpMkLst>
            <pc:docMk/>
            <pc:sldMk cId="3096984951" sldId="261"/>
            <ac:cxnSpMk id="24" creationId="{07EBD21B-F126-49B7-A7E1-BF43C0BD87C3}"/>
          </ac:cxnSpMkLst>
        </pc:cxnChg>
        <pc:cxnChg chg="add">
          <ac:chgData name="Norbert Spiteri" userId="S::norbert@anythingdynamics.nl::9924cbd4-612e-4617-ab43-b6219a6ec798" providerId="AD" clId="Web-{101FF0B8-7A60-179D-DF80-47863E67EF07}" dt="2020-01-26T15:56:20.873" v="29"/>
          <ac:cxnSpMkLst>
            <pc:docMk/>
            <pc:sldMk cId="3096984951" sldId="261"/>
            <ac:cxnSpMk id="30" creationId="{3EFADC67-92A1-44FB-8691-D8CD71A21EFA}"/>
          </ac:cxnSpMkLst>
        </pc:cxnChg>
      </pc:sldChg>
      <pc:sldChg chg="addSp modSp mod setBg">
        <pc:chgData name="Norbert Spiteri" userId="S::norbert@anythingdynamics.nl::9924cbd4-612e-4617-ab43-b6219a6ec798" providerId="AD" clId="Web-{101FF0B8-7A60-179D-DF80-47863E67EF07}" dt="2020-01-26T15:57:54.389" v="123"/>
        <pc:sldMkLst>
          <pc:docMk/>
          <pc:sldMk cId="1221007817" sldId="265"/>
        </pc:sldMkLst>
        <pc:spChg chg="mod">
          <ac:chgData name="Norbert Spiteri" userId="S::norbert@anythingdynamics.nl::9924cbd4-612e-4617-ab43-b6219a6ec798" providerId="AD" clId="Web-{101FF0B8-7A60-179D-DF80-47863E67EF07}" dt="2020-01-26T15:57:54.389" v="123"/>
          <ac:spMkLst>
            <pc:docMk/>
            <pc:sldMk cId="1221007817" sldId="265"/>
            <ac:spMk id="2" creationId="{733B97DE-FFE4-403E-ABFB-9B9C93DFA27C}"/>
          </ac:spMkLst>
        </pc:spChg>
        <pc:spChg chg="mod">
          <ac:chgData name="Norbert Spiteri" userId="S::norbert@anythingdynamics.nl::9924cbd4-612e-4617-ab43-b6219a6ec798" providerId="AD" clId="Web-{101FF0B8-7A60-179D-DF80-47863E67EF07}" dt="2020-01-26T15:57:54.389" v="123"/>
          <ac:spMkLst>
            <pc:docMk/>
            <pc:sldMk cId="1221007817" sldId="265"/>
            <ac:spMk id="6" creationId="{80132368-26AA-4D0B-919D-6FE467F54B69}"/>
          </ac:spMkLst>
        </pc:spChg>
        <pc:spChg chg="add">
          <ac:chgData name="Norbert Spiteri" userId="S::norbert@anythingdynamics.nl::9924cbd4-612e-4617-ab43-b6219a6ec798" providerId="AD" clId="Web-{101FF0B8-7A60-179D-DF80-47863E67EF07}" dt="2020-01-26T15:57:54.389" v="123"/>
          <ac:spMkLst>
            <pc:docMk/>
            <pc:sldMk cId="1221007817" sldId="265"/>
            <ac:spMk id="11" creationId="{73C994B4-9721-4148-9EEC-6793CECDE8DD}"/>
          </ac:spMkLst>
        </pc:spChg>
        <pc:spChg chg="add">
          <ac:chgData name="Norbert Spiteri" userId="S::norbert@anythingdynamics.nl::9924cbd4-612e-4617-ab43-b6219a6ec798" providerId="AD" clId="Web-{101FF0B8-7A60-179D-DF80-47863E67EF07}" dt="2020-01-26T15:57:54.389" v="123"/>
          <ac:spMkLst>
            <pc:docMk/>
            <pc:sldMk cId="1221007817" sldId="265"/>
            <ac:spMk id="13" creationId="{F9D95E49-763A-4886-B038-82F734740554}"/>
          </ac:spMkLst>
        </pc:spChg>
        <pc:spChg chg="add">
          <ac:chgData name="Norbert Spiteri" userId="S::norbert@anythingdynamics.nl::9924cbd4-612e-4617-ab43-b6219a6ec798" providerId="AD" clId="Web-{101FF0B8-7A60-179D-DF80-47863E67EF07}" dt="2020-01-26T15:57:54.389" v="123"/>
          <ac:spMkLst>
            <pc:docMk/>
            <pc:sldMk cId="1221007817" sldId="265"/>
            <ac:spMk id="15" creationId="{DF3BEF5D-816D-4F51-A029-0243943F4202}"/>
          </ac:spMkLst>
        </pc:spChg>
        <pc:spChg chg="add">
          <ac:chgData name="Norbert Spiteri" userId="S::norbert@anythingdynamics.nl::9924cbd4-612e-4617-ab43-b6219a6ec798" providerId="AD" clId="Web-{101FF0B8-7A60-179D-DF80-47863E67EF07}" dt="2020-01-26T15:57:54.389" v="123"/>
          <ac:spMkLst>
            <pc:docMk/>
            <pc:sldMk cId="1221007817" sldId="265"/>
            <ac:spMk id="17" creationId="{285EE6CD-C61E-4F22-9787-1ADF1D3EB25E}"/>
          </ac:spMkLst>
        </pc:spChg>
        <pc:picChg chg="mod">
          <ac:chgData name="Norbert Spiteri" userId="S::norbert@anythingdynamics.nl::9924cbd4-612e-4617-ab43-b6219a6ec798" providerId="AD" clId="Web-{101FF0B8-7A60-179D-DF80-47863E67EF07}" dt="2020-01-26T15:57:54.389" v="123"/>
          <ac:picMkLst>
            <pc:docMk/>
            <pc:sldMk cId="1221007817" sldId="265"/>
            <ac:picMk id="5" creationId="{473D6EA9-D2C6-487E-BB0C-F04A09BFE71B}"/>
          </ac:picMkLst>
        </pc:picChg>
        <pc:cxnChg chg="add">
          <ac:chgData name="Norbert Spiteri" userId="S::norbert@anythingdynamics.nl::9924cbd4-612e-4617-ab43-b6219a6ec798" providerId="AD" clId="Web-{101FF0B8-7A60-179D-DF80-47863E67EF07}" dt="2020-01-26T15:57:54.389" v="123"/>
          <ac:cxnSpMkLst>
            <pc:docMk/>
            <pc:sldMk cId="1221007817" sldId="265"/>
            <ac:cxnSpMk id="19" creationId="{5D28AB17-F6FA-4C53-B3E3-D0A39D4A33C0}"/>
          </ac:cxnSpMkLst>
        </pc:cxnChg>
        <pc:cxnChg chg="add">
          <ac:chgData name="Norbert Spiteri" userId="S::norbert@anythingdynamics.nl::9924cbd4-612e-4617-ab43-b6219a6ec798" providerId="AD" clId="Web-{101FF0B8-7A60-179D-DF80-47863E67EF07}" dt="2020-01-26T15:57:54.389" v="123"/>
          <ac:cxnSpMkLst>
            <pc:docMk/>
            <pc:sldMk cId="1221007817" sldId="265"/>
            <ac:cxnSpMk id="21" creationId="{3EFADC67-92A1-44FB-8691-D8CD71A21EFA}"/>
          </ac:cxnSpMkLst>
        </pc:cxnChg>
      </pc:sldChg>
      <pc:sldChg chg="addSp delSp modSp mod setBg">
        <pc:chgData name="Norbert Spiteri" userId="S::norbert@anythingdynamics.nl::9924cbd4-612e-4617-ab43-b6219a6ec798" providerId="AD" clId="Web-{101FF0B8-7A60-179D-DF80-47863E67EF07}" dt="2020-01-26T15:57:49.029" v="122" actId="20577"/>
        <pc:sldMkLst>
          <pc:docMk/>
          <pc:sldMk cId="1566755490" sldId="273"/>
        </pc:sldMkLst>
        <pc:spChg chg="mod">
          <ac:chgData name="Norbert Spiteri" userId="S::norbert@anythingdynamics.nl::9924cbd4-612e-4617-ab43-b6219a6ec798" providerId="AD" clId="Web-{101FF0B8-7A60-179D-DF80-47863E67EF07}" dt="2020-01-26T15:56:34.936" v="30"/>
          <ac:spMkLst>
            <pc:docMk/>
            <pc:sldMk cId="1566755490" sldId="273"/>
            <ac:spMk id="2" creationId="{0DCA1FCA-C671-4977-9440-ADF6867889E3}"/>
          </ac:spMkLst>
        </pc:spChg>
        <pc:spChg chg="del">
          <ac:chgData name="Norbert Spiteri" userId="S::norbert@anythingdynamics.nl::9924cbd4-612e-4617-ab43-b6219a6ec798" providerId="AD" clId="Web-{101FF0B8-7A60-179D-DF80-47863E67EF07}" dt="2020-01-26T15:56:34.936" v="30"/>
          <ac:spMkLst>
            <pc:docMk/>
            <pc:sldMk cId="1566755490" sldId="273"/>
            <ac:spMk id="3" creationId="{FE21C780-ACB2-4CA6-BF53-933A024CFFA1}"/>
          </ac:spMkLst>
        </pc:spChg>
        <pc:spChg chg="add">
          <ac:chgData name="Norbert Spiteri" userId="S::norbert@anythingdynamics.nl::9924cbd4-612e-4617-ab43-b6219a6ec798" providerId="AD" clId="Web-{101FF0B8-7A60-179D-DF80-47863E67EF07}" dt="2020-01-26T15:56:34.936" v="30"/>
          <ac:spMkLst>
            <pc:docMk/>
            <pc:sldMk cId="1566755490" sldId="273"/>
            <ac:spMk id="10" creationId="{46C2E80F-49A6-4372-B103-219D417A55ED}"/>
          </ac:spMkLst>
        </pc:spChg>
        <pc:graphicFrameChg chg="add modGraphic">
          <ac:chgData name="Norbert Spiteri" userId="S::norbert@anythingdynamics.nl::9924cbd4-612e-4617-ab43-b6219a6ec798" providerId="AD" clId="Web-{101FF0B8-7A60-179D-DF80-47863E67EF07}" dt="2020-01-26T15:57:49.029" v="122" actId="20577"/>
          <ac:graphicFrameMkLst>
            <pc:docMk/>
            <pc:sldMk cId="1566755490" sldId="273"/>
            <ac:graphicFrameMk id="5" creationId="{3DA1C28D-BD74-4518-BCDB-2F291D9B5161}"/>
          </ac:graphicFrameMkLst>
        </pc:graphicFrameChg>
      </pc:sldChg>
      <pc:sldChg chg="addSp delSp modSp mod setBg setClrOvrMap">
        <pc:chgData name="Norbert Spiteri" userId="S::norbert@anythingdynamics.nl::9924cbd4-612e-4617-ab43-b6219a6ec798" providerId="AD" clId="Web-{101FF0B8-7A60-179D-DF80-47863E67EF07}" dt="2020-01-26T15:55:56.561" v="28"/>
        <pc:sldMkLst>
          <pc:docMk/>
          <pc:sldMk cId="849425581" sldId="278"/>
        </pc:sldMkLst>
        <pc:spChg chg="mod ord">
          <ac:chgData name="Norbert Spiteri" userId="S::norbert@anythingdynamics.nl::9924cbd4-612e-4617-ab43-b6219a6ec798" providerId="AD" clId="Web-{101FF0B8-7A60-179D-DF80-47863E67EF07}" dt="2020-01-26T15:55:40.045" v="27"/>
          <ac:spMkLst>
            <pc:docMk/>
            <pc:sldMk cId="849425581" sldId="278"/>
            <ac:spMk id="2" creationId="{40C6DCB0-1D83-40DA-BA73-2C84F05B2CB8}"/>
          </ac:spMkLst>
        </pc:spChg>
        <pc:spChg chg="add del">
          <ac:chgData name="Norbert Spiteri" userId="S::norbert@anythingdynamics.nl::9924cbd4-612e-4617-ab43-b6219a6ec798" providerId="AD" clId="Web-{101FF0B8-7A60-179D-DF80-47863E67EF07}" dt="2020-01-26T15:52:33.124" v="10"/>
          <ac:spMkLst>
            <pc:docMk/>
            <pc:sldMk cId="849425581" sldId="278"/>
            <ac:spMk id="3" creationId="{8E234D73-EF94-4FD8-AE83-282163B47813}"/>
          </ac:spMkLst>
        </pc:spChg>
        <pc:spChg chg="add del">
          <ac:chgData name="Norbert Spiteri" userId="S::norbert@anythingdynamics.nl::9924cbd4-612e-4617-ab43-b6219a6ec798" providerId="AD" clId="Web-{101FF0B8-7A60-179D-DF80-47863E67EF07}" dt="2020-01-26T15:55:06.170" v="25"/>
          <ac:spMkLst>
            <pc:docMk/>
            <pc:sldMk cId="849425581" sldId="278"/>
            <ac:spMk id="10" creationId="{46C2E80F-49A6-4372-B103-219D417A55ED}"/>
          </ac:spMkLst>
        </pc:spChg>
        <pc:spChg chg="add">
          <ac:chgData name="Norbert Spiteri" userId="S::norbert@anythingdynamics.nl::9924cbd4-612e-4617-ab43-b6219a6ec798" providerId="AD" clId="Web-{101FF0B8-7A60-179D-DF80-47863E67EF07}" dt="2020-01-26T15:55:40.045" v="27"/>
          <ac:spMkLst>
            <pc:docMk/>
            <pc:sldMk cId="849425581" sldId="278"/>
            <ac:spMk id="21" creationId="{FCEC2294-5A7B-45E5-9251-C1AA89F4ADCF}"/>
          </ac:spMkLst>
        </pc:spChg>
        <pc:spChg chg="add del mod">
          <ac:chgData name="Norbert Spiteri" userId="S::norbert@anythingdynamics.nl::9924cbd4-612e-4617-ab43-b6219a6ec798" providerId="AD" clId="Web-{101FF0B8-7A60-179D-DF80-47863E67EF07}" dt="2020-01-26T15:53:06.889" v="12"/>
          <ac:spMkLst>
            <pc:docMk/>
            <pc:sldMk cId="849425581" sldId="278"/>
            <ac:spMk id="35" creationId="{12689206-59EE-4432-9199-768E10A1D64E}"/>
          </ac:spMkLst>
        </pc:spChg>
        <pc:graphicFrameChg chg="add del mod modGraphic">
          <ac:chgData name="Norbert Spiteri" userId="S::norbert@anythingdynamics.nl::9924cbd4-612e-4617-ab43-b6219a6ec798" providerId="AD" clId="Web-{101FF0B8-7A60-179D-DF80-47863E67EF07}" dt="2020-01-26T15:55:56.561" v="28"/>
          <ac:graphicFrameMkLst>
            <pc:docMk/>
            <pc:sldMk cId="849425581" sldId="278"/>
            <ac:graphicFrameMk id="7" creationId="{8F465A66-846A-43D9-ABDE-5EEFE876CFBC}"/>
          </ac:graphicFrameMkLst>
        </pc:graphicFrameChg>
        <pc:picChg chg="add del mod">
          <ac:chgData name="Norbert Spiteri" userId="S::norbert@anythingdynamics.nl::9924cbd4-612e-4617-ab43-b6219a6ec798" providerId="AD" clId="Web-{101FF0B8-7A60-179D-DF80-47863E67EF07}" dt="2020-01-26T15:55:40.045" v="27"/>
          <ac:picMkLst>
            <pc:docMk/>
            <pc:sldMk cId="849425581" sldId="278"/>
            <ac:picMk id="12" creationId="{35E3253C-1A31-40B9-A784-F6102871DD4B}"/>
          </ac:picMkLst>
        </pc:picChg>
        <pc:cxnChg chg="add del">
          <ac:chgData name="Norbert Spiteri" userId="S::norbert@anythingdynamics.nl::9924cbd4-612e-4617-ab43-b6219a6ec798" providerId="AD" clId="Web-{101FF0B8-7A60-179D-DF80-47863E67EF07}" dt="2020-01-26T15:55:40.045" v="27"/>
          <ac:cxnSpMkLst>
            <pc:docMk/>
            <pc:sldMk cId="849425581" sldId="278"/>
            <ac:cxnSpMk id="16" creationId="{A7F400EE-A8A5-48AF-B4D6-291B52C6F0B0}"/>
          </ac:cxnSpMkLst>
        </pc:cxnChg>
        <pc:cxnChg chg="add">
          <ac:chgData name="Norbert Spiteri" userId="S::norbert@anythingdynamics.nl::9924cbd4-612e-4617-ab43-b6219a6ec798" providerId="AD" clId="Web-{101FF0B8-7A60-179D-DF80-47863E67EF07}" dt="2020-01-26T15:55:40.045" v="27"/>
          <ac:cxnSpMkLst>
            <pc:docMk/>
            <pc:sldMk cId="849425581" sldId="278"/>
            <ac:cxnSpMk id="23" creationId="{67182200-4859-4C8D-BCBB-55B245C28BA3}"/>
          </ac:cxnSpMkLst>
        </pc:cxnChg>
      </pc:sldChg>
    </pc:docChg>
  </pc:docChgLst>
  <pc:docChgLst>
    <pc:chgData name="Norbert Spiteri" userId="9924cbd4-612e-4617-ab43-b6219a6ec798" providerId="ADAL" clId="{DAEA68F7-6564-4A32-9519-458A6285DE1C}"/>
    <pc:docChg chg="undo redo custSel addSld delSld modSld sldOrd addSection modSection">
      <pc:chgData name="Norbert Spiteri" userId="9924cbd4-612e-4617-ab43-b6219a6ec798" providerId="ADAL" clId="{DAEA68F7-6564-4A32-9519-458A6285DE1C}" dt="2020-01-26T16:27:49.420" v="3342"/>
      <pc:docMkLst>
        <pc:docMk/>
      </pc:docMkLst>
      <pc:sldChg chg="addSp delSp modSp modTransition">
        <pc:chgData name="Norbert Spiteri" userId="9924cbd4-612e-4617-ab43-b6219a6ec798" providerId="ADAL" clId="{DAEA68F7-6564-4A32-9519-458A6285DE1C}" dt="2020-01-26T14:57:29.429" v="1717" actId="6549"/>
        <pc:sldMkLst>
          <pc:docMk/>
          <pc:sldMk cId="284754243" sldId="256"/>
        </pc:sldMkLst>
        <pc:spChg chg="mod">
          <ac:chgData name="Norbert Spiteri" userId="9924cbd4-612e-4617-ab43-b6219a6ec798" providerId="ADAL" clId="{DAEA68F7-6564-4A32-9519-458A6285DE1C}" dt="2020-01-26T14:57:29.429" v="1717" actId="6549"/>
          <ac:spMkLst>
            <pc:docMk/>
            <pc:sldMk cId="284754243" sldId="256"/>
            <ac:spMk id="2" creationId="{B83F4BD1-B4E8-466A-8273-B4C1DEA42974}"/>
          </ac:spMkLst>
        </pc:spChg>
        <pc:spChg chg="mod">
          <ac:chgData name="Norbert Spiteri" userId="9924cbd4-612e-4617-ab43-b6219a6ec798" providerId="ADAL" clId="{DAEA68F7-6564-4A32-9519-458A6285DE1C}" dt="2020-01-26T12:56:55.920" v="566" actId="27636"/>
          <ac:spMkLst>
            <pc:docMk/>
            <pc:sldMk cId="284754243" sldId="256"/>
            <ac:spMk id="3" creationId="{B6BE37C1-D56F-4EE9-B973-1912AC13C23B}"/>
          </ac:spMkLst>
        </pc:spChg>
        <pc:graphicFrameChg chg="add del mod modGraphic">
          <ac:chgData name="Norbert Spiteri" userId="9924cbd4-612e-4617-ab43-b6219a6ec798" providerId="ADAL" clId="{DAEA68F7-6564-4A32-9519-458A6285DE1C}" dt="2020-01-22T16:38:25.530" v="389" actId="478"/>
          <ac:graphicFrameMkLst>
            <pc:docMk/>
            <pc:sldMk cId="284754243" sldId="256"/>
            <ac:graphicFrameMk id="4" creationId="{F7AB9644-F42C-4A73-A323-32567B6753F7}"/>
          </ac:graphicFrameMkLst>
        </pc:graphicFrameChg>
        <pc:picChg chg="add mod">
          <ac:chgData name="Norbert Spiteri" userId="9924cbd4-612e-4617-ab43-b6219a6ec798" providerId="ADAL" clId="{DAEA68F7-6564-4A32-9519-458A6285DE1C}" dt="2020-01-22T16:55:33.864" v="395" actId="1076"/>
          <ac:picMkLst>
            <pc:docMk/>
            <pc:sldMk cId="284754243" sldId="256"/>
            <ac:picMk id="1026" creationId="{BDAC7F0D-25CF-4D92-8C20-06EDA87F69B7}"/>
          </ac:picMkLst>
        </pc:picChg>
      </pc:sldChg>
      <pc:sldChg chg="addSp delSp modSp">
        <pc:chgData name="Norbert Spiteri" userId="9924cbd4-612e-4617-ab43-b6219a6ec798" providerId="ADAL" clId="{DAEA68F7-6564-4A32-9519-458A6285DE1C}" dt="2020-01-26T15:02:06.058" v="1830" actId="1076"/>
        <pc:sldMkLst>
          <pc:docMk/>
          <pc:sldMk cId="3104893507" sldId="257"/>
        </pc:sldMkLst>
        <pc:spChg chg="del">
          <ac:chgData name="Norbert Spiteri" userId="9924cbd4-612e-4617-ab43-b6219a6ec798" providerId="ADAL" clId="{DAEA68F7-6564-4A32-9519-458A6285DE1C}" dt="2020-01-26T15:01:44.181" v="1821" actId="478"/>
          <ac:spMkLst>
            <pc:docMk/>
            <pc:sldMk cId="3104893507" sldId="257"/>
            <ac:spMk id="2" creationId="{E7B2DA84-567E-48ED-AD52-20E00DC4D9A9}"/>
          </ac:spMkLst>
        </pc:spChg>
        <pc:spChg chg="del">
          <ac:chgData name="Norbert Spiteri" userId="9924cbd4-612e-4617-ab43-b6219a6ec798" providerId="ADAL" clId="{DAEA68F7-6564-4A32-9519-458A6285DE1C}" dt="2020-01-26T15:01:50.060" v="1823"/>
          <ac:spMkLst>
            <pc:docMk/>
            <pc:sldMk cId="3104893507" sldId="257"/>
            <ac:spMk id="3" creationId="{826A24B0-C81A-464D-8662-0532217B2FF8}"/>
          </ac:spMkLst>
        </pc:spChg>
        <pc:spChg chg="add del mod">
          <ac:chgData name="Norbert Spiteri" userId="9924cbd4-612e-4617-ab43-b6219a6ec798" providerId="ADAL" clId="{DAEA68F7-6564-4A32-9519-458A6285DE1C}" dt="2020-01-26T15:01:45.411" v="1822" actId="478"/>
          <ac:spMkLst>
            <pc:docMk/>
            <pc:sldMk cId="3104893507" sldId="257"/>
            <ac:spMk id="5" creationId="{AE1D63A5-02AC-4B8C-958E-D45C4E7745FC}"/>
          </ac:spMkLst>
        </pc:spChg>
        <pc:picChg chg="add mod">
          <ac:chgData name="Norbert Spiteri" userId="9924cbd4-612e-4617-ab43-b6219a6ec798" providerId="ADAL" clId="{DAEA68F7-6564-4A32-9519-458A6285DE1C}" dt="2020-01-26T15:02:06.058" v="1830" actId="1076"/>
          <ac:picMkLst>
            <pc:docMk/>
            <pc:sldMk cId="3104893507" sldId="257"/>
            <ac:picMk id="1026" creationId="{C5FABEFB-3885-46F6-80FE-15BA5C102856}"/>
          </ac:picMkLst>
        </pc:picChg>
      </pc:sldChg>
      <pc:sldChg chg="modSp del">
        <pc:chgData name="Norbert Spiteri" userId="9924cbd4-612e-4617-ab43-b6219a6ec798" providerId="ADAL" clId="{DAEA68F7-6564-4A32-9519-458A6285DE1C}" dt="2020-01-26T14:55:13.883" v="1689" actId="2696"/>
        <pc:sldMkLst>
          <pc:docMk/>
          <pc:sldMk cId="2219589878" sldId="258"/>
        </pc:sldMkLst>
        <pc:spChg chg="mod">
          <ac:chgData name="Norbert Spiteri" userId="9924cbd4-612e-4617-ab43-b6219a6ec798" providerId="ADAL" clId="{DAEA68F7-6564-4A32-9519-458A6285DE1C}" dt="2020-01-26T13:05:41.760" v="598" actId="20577"/>
          <ac:spMkLst>
            <pc:docMk/>
            <pc:sldMk cId="2219589878" sldId="258"/>
            <ac:spMk id="2" creationId="{8C766338-856A-4E43-B4A4-87E682249F10}"/>
          </ac:spMkLst>
        </pc:spChg>
        <pc:spChg chg="mod">
          <ac:chgData name="Norbert Spiteri" userId="9924cbd4-612e-4617-ab43-b6219a6ec798" providerId="ADAL" clId="{DAEA68F7-6564-4A32-9519-458A6285DE1C}" dt="2020-01-26T13:05:53.877" v="624" actId="20577"/>
          <ac:spMkLst>
            <pc:docMk/>
            <pc:sldMk cId="2219589878" sldId="258"/>
            <ac:spMk id="3" creationId="{45EF0944-0014-45A7-8FA1-23F76D9A4E26}"/>
          </ac:spMkLst>
        </pc:spChg>
      </pc:sldChg>
      <pc:sldChg chg="addSp delSp modSp">
        <pc:chgData name="Norbert Spiteri" userId="9924cbd4-612e-4617-ab43-b6219a6ec798" providerId="ADAL" clId="{DAEA68F7-6564-4A32-9519-458A6285DE1C}" dt="2020-01-26T13:31:08.077" v="1063" actId="20577"/>
        <pc:sldMkLst>
          <pc:docMk/>
          <pc:sldMk cId="3493987526" sldId="260"/>
        </pc:sldMkLst>
        <pc:spChg chg="mod">
          <ac:chgData name="Norbert Spiteri" userId="9924cbd4-612e-4617-ab43-b6219a6ec798" providerId="ADAL" clId="{DAEA68F7-6564-4A32-9519-458A6285DE1C}" dt="2020-01-26T13:31:08.077" v="1063" actId="20577"/>
          <ac:spMkLst>
            <pc:docMk/>
            <pc:sldMk cId="3493987526" sldId="260"/>
            <ac:spMk id="2" creationId="{ED55DA53-4BE1-4766-B016-F91C5A5013EC}"/>
          </ac:spMkLst>
        </pc:spChg>
        <pc:spChg chg="del">
          <ac:chgData name="Norbert Spiteri" userId="9924cbd4-612e-4617-ab43-b6219a6ec798" providerId="ADAL" clId="{DAEA68F7-6564-4A32-9519-458A6285DE1C}" dt="2020-01-26T13:26:55.474" v="852"/>
          <ac:spMkLst>
            <pc:docMk/>
            <pc:sldMk cId="3493987526" sldId="260"/>
            <ac:spMk id="3" creationId="{ED8B604F-437D-45E8-ABE2-1FD8B1D5A538}"/>
          </ac:spMkLst>
        </pc:spChg>
        <pc:spChg chg="add del mod">
          <ac:chgData name="Norbert Spiteri" userId="9924cbd4-612e-4617-ab43-b6219a6ec798" providerId="ADAL" clId="{DAEA68F7-6564-4A32-9519-458A6285DE1C}" dt="2020-01-26T13:28:49.422" v="918"/>
          <ac:spMkLst>
            <pc:docMk/>
            <pc:sldMk cId="3493987526" sldId="260"/>
            <ac:spMk id="4" creationId="{C4C79FE7-8A29-457B-8006-7F953BFF58E6}"/>
          </ac:spMkLst>
        </pc:spChg>
        <pc:spChg chg="add del mod">
          <ac:chgData name="Norbert Spiteri" userId="9924cbd4-612e-4617-ab43-b6219a6ec798" providerId="ADAL" clId="{DAEA68F7-6564-4A32-9519-458A6285DE1C}" dt="2020-01-26T13:29:00.519" v="919"/>
          <ac:spMkLst>
            <pc:docMk/>
            <pc:sldMk cId="3493987526" sldId="260"/>
            <ac:spMk id="5" creationId="{99825C87-8E34-4254-BA3B-714BC99CB764}"/>
          </ac:spMkLst>
        </pc:spChg>
        <pc:spChg chg="add del mod">
          <ac:chgData name="Norbert Spiteri" userId="9924cbd4-612e-4617-ab43-b6219a6ec798" providerId="ADAL" clId="{DAEA68F7-6564-4A32-9519-458A6285DE1C}" dt="2020-01-26T13:29:06.051" v="920"/>
          <ac:spMkLst>
            <pc:docMk/>
            <pc:sldMk cId="3493987526" sldId="260"/>
            <ac:spMk id="6" creationId="{4F1254D8-70A0-4D68-BE27-A91F022670EE}"/>
          </ac:spMkLst>
        </pc:spChg>
        <pc:spChg chg="add mod">
          <ac:chgData name="Norbert Spiteri" userId="9924cbd4-612e-4617-ab43-b6219a6ec798" providerId="ADAL" clId="{DAEA68F7-6564-4A32-9519-458A6285DE1C}" dt="2020-01-26T13:29:57.486" v="970" actId="20577"/>
          <ac:spMkLst>
            <pc:docMk/>
            <pc:sldMk cId="3493987526" sldId="260"/>
            <ac:spMk id="7" creationId="{E68984F9-94B6-43E2-ABD7-09EFF7BBF338}"/>
          </ac:spMkLst>
        </pc:spChg>
      </pc:sldChg>
      <pc:sldChg chg="addSp delSp modSp modAnim modNotesTx">
        <pc:chgData name="Norbert Spiteri" userId="9924cbd4-612e-4617-ab43-b6219a6ec798" providerId="ADAL" clId="{DAEA68F7-6564-4A32-9519-458A6285DE1C}" dt="2020-01-26T14:59:19.539" v="1814" actId="20577"/>
        <pc:sldMkLst>
          <pc:docMk/>
          <pc:sldMk cId="3096984951" sldId="261"/>
        </pc:sldMkLst>
        <pc:spChg chg="mod">
          <ac:chgData name="Norbert Spiteri" userId="9924cbd4-612e-4617-ab43-b6219a6ec798" providerId="ADAL" clId="{DAEA68F7-6564-4A32-9519-458A6285DE1C}" dt="2020-01-26T13:37:12.723" v="1165" actId="20577"/>
          <ac:spMkLst>
            <pc:docMk/>
            <pc:sldMk cId="3096984951" sldId="261"/>
            <ac:spMk id="2" creationId="{0B48B152-137F-4A55-888D-2D10CFAAEE6C}"/>
          </ac:spMkLst>
        </pc:spChg>
        <pc:spChg chg="del">
          <ac:chgData name="Norbert Spiteri" userId="9924cbd4-612e-4617-ab43-b6219a6ec798" providerId="ADAL" clId="{DAEA68F7-6564-4A32-9519-458A6285DE1C}" dt="2020-01-26T13:37:20.633" v="1166"/>
          <ac:spMkLst>
            <pc:docMk/>
            <pc:sldMk cId="3096984951" sldId="261"/>
            <ac:spMk id="3" creationId="{A864971F-4F86-41D1-90DA-B7876141EA43}"/>
          </ac:spMkLst>
        </pc:spChg>
        <pc:spChg chg="add del mod">
          <ac:chgData name="Norbert Spiteri" userId="9924cbd4-612e-4617-ab43-b6219a6ec798" providerId="ADAL" clId="{DAEA68F7-6564-4A32-9519-458A6285DE1C}" dt="2020-01-26T13:38:33.197" v="1167" actId="931"/>
          <ac:spMkLst>
            <pc:docMk/>
            <pc:sldMk cId="3096984951" sldId="261"/>
            <ac:spMk id="4" creationId="{4499B399-589F-4A03-A16C-BE23D567F853}"/>
          </ac:spMkLst>
        </pc:spChg>
        <pc:spChg chg="add del mod">
          <ac:chgData name="Norbert Spiteri" userId="9924cbd4-612e-4617-ab43-b6219a6ec798" providerId="ADAL" clId="{DAEA68F7-6564-4A32-9519-458A6285DE1C}" dt="2020-01-26T14:12:44.895" v="1181" actId="931"/>
          <ac:spMkLst>
            <pc:docMk/>
            <pc:sldMk cId="3096984951" sldId="261"/>
            <ac:spMk id="5" creationId="{1399383D-9149-4814-AD7F-12B93A71BC6E}"/>
          </ac:spMkLst>
        </pc:spChg>
        <pc:spChg chg="add del mod">
          <ac:chgData name="Norbert Spiteri" userId="9924cbd4-612e-4617-ab43-b6219a6ec798" providerId="ADAL" clId="{DAEA68F7-6564-4A32-9519-458A6285DE1C}" dt="2020-01-26T14:12:20.194" v="1178" actId="931"/>
          <ac:spMkLst>
            <pc:docMk/>
            <pc:sldMk cId="3096984951" sldId="261"/>
            <ac:spMk id="8" creationId="{56686838-A73A-4320-8356-AB52A6A531B6}"/>
          </ac:spMkLst>
        </pc:spChg>
        <pc:spChg chg="add mod">
          <ac:chgData name="Norbert Spiteri" userId="9924cbd4-612e-4617-ab43-b6219a6ec798" providerId="ADAL" clId="{DAEA68F7-6564-4A32-9519-458A6285DE1C}" dt="2020-01-26T14:14:04.484" v="1194" actId="1076"/>
          <ac:spMkLst>
            <pc:docMk/>
            <pc:sldMk cId="3096984951" sldId="261"/>
            <ac:spMk id="11" creationId="{DA1DD9CB-289B-4BF4-9A55-19EEE57422B9}"/>
          </ac:spMkLst>
        </pc:spChg>
        <pc:spChg chg="add mod">
          <ac:chgData name="Norbert Spiteri" userId="9924cbd4-612e-4617-ab43-b6219a6ec798" providerId="ADAL" clId="{DAEA68F7-6564-4A32-9519-458A6285DE1C}" dt="2020-01-26T14:14:09.682" v="1197" actId="1076"/>
          <ac:spMkLst>
            <pc:docMk/>
            <pc:sldMk cId="3096984951" sldId="261"/>
            <ac:spMk id="14" creationId="{1F4F13F1-CAC0-4DAC-B5BA-BA1505FB5699}"/>
          </ac:spMkLst>
        </pc:spChg>
        <pc:graphicFrameChg chg="add del mod modGraphic">
          <ac:chgData name="Norbert Spiteri" userId="9924cbd4-612e-4617-ab43-b6219a6ec798" providerId="ADAL" clId="{DAEA68F7-6564-4A32-9519-458A6285DE1C}" dt="2020-01-26T14:11:37.312" v="1177" actId="478"/>
          <ac:graphicFrameMkLst>
            <pc:docMk/>
            <pc:sldMk cId="3096984951" sldId="261"/>
            <ac:graphicFrameMk id="6" creationId="{C03D9B9A-F60A-4C9E-8786-3D0C1C10A68F}"/>
          </ac:graphicFrameMkLst>
        </pc:graphicFrameChg>
        <pc:picChg chg="add mod">
          <ac:chgData name="Norbert Spiteri" userId="9924cbd4-612e-4617-ab43-b6219a6ec798" providerId="ADAL" clId="{DAEA68F7-6564-4A32-9519-458A6285DE1C}" dt="2020-01-26T14:12:25.170" v="1180" actId="1076"/>
          <ac:picMkLst>
            <pc:docMk/>
            <pc:sldMk cId="3096984951" sldId="261"/>
            <ac:picMk id="10" creationId="{5B043F01-C4B1-4FC1-AFCB-42CA0F8086F7}"/>
          </ac:picMkLst>
        </pc:picChg>
        <pc:picChg chg="add mod">
          <ac:chgData name="Norbert Spiteri" userId="9924cbd4-612e-4617-ab43-b6219a6ec798" providerId="ADAL" clId="{DAEA68F7-6564-4A32-9519-458A6285DE1C}" dt="2020-01-26T14:14:07.385" v="1196" actId="1076"/>
          <ac:picMkLst>
            <pc:docMk/>
            <pc:sldMk cId="3096984951" sldId="261"/>
            <ac:picMk id="13" creationId="{0C1E2ACA-E524-4A1B-8101-619212D4F301}"/>
          </ac:picMkLst>
        </pc:picChg>
      </pc:sldChg>
      <pc:sldChg chg="modSp add del">
        <pc:chgData name="Norbert Spiteri" userId="9924cbd4-612e-4617-ab43-b6219a6ec798" providerId="ADAL" clId="{DAEA68F7-6564-4A32-9519-458A6285DE1C}" dt="2020-01-26T14:52:53.557" v="1604" actId="2696"/>
        <pc:sldMkLst>
          <pc:docMk/>
          <pc:sldMk cId="1775797162" sldId="262"/>
        </pc:sldMkLst>
        <pc:spChg chg="mod">
          <ac:chgData name="Norbert Spiteri" userId="9924cbd4-612e-4617-ab43-b6219a6ec798" providerId="ADAL" clId="{DAEA68F7-6564-4A32-9519-458A6285DE1C}" dt="2020-01-26T14:49:28.999" v="1546" actId="20577"/>
          <ac:spMkLst>
            <pc:docMk/>
            <pc:sldMk cId="1775797162" sldId="262"/>
            <ac:spMk id="2" creationId="{40C6DCB0-1D83-40DA-BA73-2C84F05B2CB8}"/>
          </ac:spMkLst>
        </pc:spChg>
        <pc:spChg chg="mod">
          <ac:chgData name="Norbert Spiteri" userId="9924cbd4-612e-4617-ab43-b6219a6ec798" providerId="ADAL" clId="{DAEA68F7-6564-4A32-9519-458A6285DE1C}" dt="2020-01-26T14:50:31.427" v="1591" actId="20577"/>
          <ac:spMkLst>
            <pc:docMk/>
            <pc:sldMk cId="1775797162" sldId="262"/>
            <ac:spMk id="3" creationId="{8E234D73-EF94-4FD8-AE83-282163B47813}"/>
          </ac:spMkLst>
        </pc:spChg>
      </pc:sldChg>
      <pc:sldChg chg="addSp modSp add ord">
        <pc:chgData name="Norbert Spiteri" userId="9924cbd4-612e-4617-ab43-b6219a6ec798" providerId="ADAL" clId="{DAEA68F7-6564-4A32-9519-458A6285DE1C}" dt="2020-01-26T16:27:49.420" v="3342"/>
        <pc:sldMkLst>
          <pc:docMk/>
          <pc:sldMk cId="3610170940" sldId="263"/>
        </pc:sldMkLst>
        <pc:spChg chg="mod">
          <ac:chgData name="Norbert Spiteri" userId="9924cbd4-612e-4617-ab43-b6219a6ec798" providerId="ADAL" clId="{DAEA68F7-6564-4A32-9519-458A6285DE1C}" dt="2020-01-26T14:55:09.581" v="1688" actId="20577"/>
          <ac:spMkLst>
            <pc:docMk/>
            <pc:sldMk cId="3610170940" sldId="263"/>
            <ac:spMk id="2" creationId="{C7985480-67FA-4164-8484-28FA18073D1E}"/>
          </ac:spMkLst>
        </pc:spChg>
        <pc:spChg chg="mod">
          <ac:chgData name="Norbert Spiteri" userId="9924cbd4-612e-4617-ab43-b6219a6ec798" providerId="ADAL" clId="{DAEA68F7-6564-4A32-9519-458A6285DE1C}" dt="2020-01-26T14:54:59.656" v="1676" actId="20577"/>
          <ac:spMkLst>
            <pc:docMk/>
            <pc:sldMk cId="3610170940" sldId="263"/>
            <ac:spMk id="3" creationId="{4E5A3329-72B0-48F2-A567-A95BB03719D6}"/>
          </ac:spMkLst>
        </pc:spChg>
        <pc:spChg chg="add mod">
          <ac:chgData name="Norbert Spiteri" userId="9924cbd4-612e-4617-ab43-b6219a6ec798" providerId="ADAL" clId="{DAEA68F7-6564-4A32-9519-458A6285DE1C}" dt="2020-01-26T16:08:22.492" v="3285" actId="1076"/>
          <ac:spMkLst>
            <pc:docMk/>
            <pc:sldMk cId="3610170940" sldId="263"/>
            <ac:spMk id="6" creationId="{AC764AD7-FA9E-4F52-AA48-C030E56EBB86}"/>
          </ac:spMkLst>
        </pc:spChg>
        <pc:picChg chg="add mod">
          <ac:chgData name="Norbert Spiteri" userId="9924cbd4-612e-4617-ab43-b6219a6ec798" providerId="ADAL" clId="{DAEA68F7-6564-4A32-9519-458A6285DE1C}" dt="2020-01-26T16:08:22.492" v="3285" actId="1076"/>
          <ac:picMkLst>
            <pc:docMk/>
            <pc:sldMk cId="3610170940" sldId="263"/>
            <ac:picMk id="5" creationId="{28835223-4155-4AAA-9B8C-6DF422333202}"/>
          </ac:picMkLst>
        </pc:picChg>
      </pc:sldChg>
      <pc:sldChg chg="addSp delSp modSp add modAnim">
        <pc:chgData name="Norbert Spiteri" userId="9924cbd4-612e-4617-ab43-b6219a6ec798" providerId="ADAL" clId="{DAEA68F7-6564-4A32-9519-458A6285DE1C}" dt="2020-01-26T15:43:21.063" v="2842" actId="1076"/>
        <pc:sldMkLst>
          <pc:docMk/>
          <pc:sldMk cId="3260109165" sldId="264"/>
        </pc:sldMkLst>
        <pc:spChg chg="mod">
          <ac:chgData name="Norbert Spiteri" userId="9924cbd4-612e-4617-ab43-b6219a6ec798" providerId="ADAL" clId="{DAEA68F7-6564-4A32-9519-458A6285DE1C}" dt="2020-01-26T15:37:30.550" v="2805" actId="14100"/>
          <ac:spMkLst>
            <pc:docMk/>
            <pc:sldMk cId="3260109165" sldId="264"/>
            <ac:spMk id="2" creationId="{0DCA1FCA-C671-4977-9440-ADF6867889E3}"/>
          </ac:spMkLst>
        </pc:spChg>
        <pc:spChg chg="del">
          <ac:chgData name="Norbert Spiteri" userId="9924cbd4-612e-4617-ab43-b6219a6ec798" providerId="ADAL" clId="{DAEA68F7-6564-4A32-9519-458A6285DE1C}" dt="2020-01-26T15:22:59.067" v="2786" actId="478"/>
          <ac:spMkLst>
            <pc:docMk/>
            <pc:sldMk cId="3260109165" sldId="264"/>
            <ac:spMk id="3" creationId="{FE21C780-ACB2-4CA6-BF53-933A024CFFA1}"/>
          </ac:spMkLst>
        </pc:spChg>
        <pc:picChg chg="add del mod">
          <ac:chgData name="Norbert Spiteri" userId="9924cbd4-612e-4617-ab43-b6219a6ec798" providerId="ADAL" clId="{DAEA68F7-6564-4A32-9519-458A6285DE1C}" dt="2020-01-26T15:24:14.639" v="2789" actId="478"/>
          <ac:picMkLst>
            <pc:docMk/>
            <pc:sldMk cId="3260109165" sldId="264"/>
            <ac:picMk id="4" creationId="{362A7EF7-9D18-4ECE-86B8-CAD88C964B2A}"/>
          </ac:picMkLst>
        </pc:picChg>
        <pc:picChg chg="add del mod">
          <ac:chgData name="Norbert Spiteri" userId="9924cbd4-612e-4617-ab43-b6219a6ec798" providerId="ADAL" clId="{DAEA68F7-6564-4A32-9519-458A6285DE1C}" dt="2020-01-26T15:25:09.323" v="2792" actId="478"/>
          <ac:picMkLst>
            <pc:docMk/>
            <pc:sldMk cId="3260109165" sldId="264"/>
            <ac:picMk id="5" creationId="{A683022E-6336-4CE4-88DF-133D9C39C41B}"/>
          </ac:picMkLst>
        </pc:picChg>
        <pc:picChg chg="add del mod">
          <ac:chgData name="Norbert Spiteri" userId="9924cbd4-612e-4617-ab43-b6219a6ec798" providerId="ADAL" clId="{DAEA68F7-6564-4A32-9519-458A6285DE1C}" dt="2020-01-26T15:26:44.133" v="2795" actId="478"/>
          <ac:picMkLst>
            <pc:docMk/>
            <pc:sldMk cId="3260109165" sldId="264"/>
            <ac:picMk id="6" creationId="{D8C9B491-8AB7-4E3A-9453-E4F6634DACE7}"/>
          </ac:picMkLst>
        </pc:picChg>
        <pc:picChg chg="add mod">
          <ac:chgData name="Norbert Spiteri" userId="9924cbd4-612e-4617-ab43-b6219a6ec798" providerId="ADAL" clId="{DAEA68F7-6564-4A32-9519-458A6285DE1C}" dt="2020-01-26T15:36:20.996" v="2802" actId="1076"/>
          <ac:picMkLst>
            <pc:docMk/>
            <pc:sldMk cId="3260109165" sldId="264"/>
            <ac:picMk id="7" creationId="{086072EB-1579-4E7B-B4B9-C0FB6871D76C}"/>
          </ac:picMkLst>
        </pc:picChg>
        <pc:picChg chg="add del mod">
          <ac:chgData name="Norbert Spiteri" userId="9924cbd4-612e-4617-ab43-b6219a6ec798" providerId="ADAL" clId="{DAEA68F7-6564-4A32-9519-458A6285DE1C}" dt="2020-01-26T15:36:15.659" v="2800" actId="478"/>
          <ac:picMkLst>
            <pc:docMk/>
            <pc:sldMk cId="3260109165" sldId="264"/>
            <ac:picMk id="8" creationId="{026B5556-5CD9-4D02-BD8A-BA2C11D6FC74}"/>
          </ac:picMkLst>
        </pc:picChg>
        <pc:picChg chg="add mod">
          <ac:chgData name="Norbert Spiteri" userId="9924cbd4-612e-4617-ab43-b6219a6ec798" providerId="ADAL" clId="{DAEA68F7-6564-4A32-9519-458A6285DE1C}" dt="2020-01-26T15:41:38.786" v="2828" actId="1076"/>
          <ac:picMkLst>
            <pc:docMk/>
            <pc:sldMk cId="3260109165" sldId="264"/>
            <ac:picMk id="9" creationId="{1B1D776A-57AD-4C06-AF63-857B7BD40678}"/>
          </ac:picMkLst>
        </pc:picChg>
        <pc:picChg chg="add del mod">
          <ac:chgData name="Norbert Spiteri" userId="9924cbd4-612e-4617-ab43-b6219a6ec798" providerId="ADAL" clId="{DAEA68F7-6564-4A32-9519-458A6285DE1C}" dt="2020-01-26T15:38:29.935" v="2806" actId="478"/>
          <ac:picMkLst>
            <pc:docMk/>
            <pc:sldMk cId="3260109165" sldId="264"/>
            <ac:picMk id="10" creationId="{F013B803-25B6-45C0-8826-11A28454D818}"/>
          </ac:picMkLst>
        </pc:picChg>
        <pc:picChg chg="add mod">
          <ac:chgData name="Norbert Spiteri" userId="9924cbd4-612e-4617-ab43-b6219a6ec798" providerId="ADAL" clId="{DAEA68F7-6564-4A32-9519-458A6285DE1C}" dt="2020-01-26T15:41:44.283" v="2829" actId="1076"/>
          <ac:picMkLst>
            <pc:docMk/>
            <pc:sldMk cId="3260109165" sldId="264"/>
            <ac:picMk id="11" creationId="{D1FF2CBD-022E-4ACD-8804-6E7F6C933028}"/>
          </ac:picMkLst>
        </pc:picChg>
        <pc:picChg chg="add mod">
          <ac:chgData name="Norbert Spiteri" userId="9924cbd4-612e-4617-ab43-b6219a6ec798" providerId="ADAL" clId="{DAEA68F7-6564-4A32-9519-458A6285DE1C}" dt="2020-01-26T15:43:16.657" v="2841" actId="1076"/>
          <ac:picMkLst>
            <pc:docMk/>
            <pc:sldMk cId="3260109165" sldId="264"/>
            <ac:picMk id="12" creationId="{1DA958DE-61EF-44CC-99FB-0FB4DFE3A74E}"/>
          </ac:picMkLst>
        </pc:picChg>
        <pc:picChg chg="add del mod">
          <ac:chgData name="Norbert Spiteri" userId="9924cbd4-612e-4617-ab43-b6219a6ec798" providerId="ADAL" clId="{DAEA68F7-6564-4A32-9519-458A6285DE1C}" dt="2020-01-26T15:40:23.468" v="2812" actId="478"/>
          <ac:picMkLst>
            <pc:docMk/>
            <pc:sldMk cId="3260109165" sldId="264"/>
            <ac:picMk id="13" creationId="{10BBD50F-A67C-4661-B7EB-E0D7AC2BF75C}"/>
          </ac:picMkLst>
        </pc:picChg>
        <pc:picChg chg="add mod">
          <ac:chgData name="Norbert Spiteri" userId="9924cbd4-612e-4617-ab43-b6219a6ec798" providerId="ADAL" clId="{DAEA68F7-6564-4A32-9519-458A6285DE1C}" dt="2020-01-26T15:43:21.063" v="2842" actId="1076"/>
          <ac:picMkLst>
            <pc:docMk/>
            <pc:sldMk cId="3260109165" sldId="264"/>
            <ac:picMk id="14" creationId="{33E805B0-689C-4504-80B5-54E626A62877}"/>
          </ac:picMkLst>
        </pc:picChg>
      </pc:sldChg>
      <pc:sldChg chg="addSp delSp modSp add">
        <pc:chgData name="Norbert Spiteri" userId="9924cbd4-612e-4617-ab43-b6219a6ec798" providerId="ADAL" clId="{DAEA68F7-6564-4A32-9519-458A6285DE1C}" dt="2020-01-26T15:50:40.846" v="2873" actId="1076"/>
        <pc:sldMkLst>
          <pc:docMk/>
          <pc:sldMk cId="1221007817" sldId="265"/>
        </pc:sldMkLst>
        <pc:spChg chg="mod">
          <ac:chgData name="Norbert Spiteri" userId="9924cbd4-612e-4617-ab43-b6219a6ec798" providerId="ADAL" clId="{DAEA68F7-6564-4A32-9519-458A6285DE1C}" dt="2020-01-26T12:39:08.577" v="543" actId="20577"/>
          <ac:spMkLst>
            <pc:docMk/>
            <pc:sldMk cId="1221007817" sldId="265"/>
            <ac:spMk id="2" creationId="{733B97DE-FFE4-403E-ABFB-9B9C93DFA27C}"/>
          </ac:spMkLst>
        </pc:spChg>
        <pc:spChg chg="del mod">
          <ac:chgData name="Norbert Spiteri" userId="9924cbd4-612e-4617-ab43-b6219a6ec798" providerId="ADAL" clId="{DAEA68F7-6564-4A32-9519-458A6285DE1C}" dt="2020-01-26T15:50:28.115" v="2871" actId="931"/>
          <ac:spMkLst>
            <pc:docMk/>
            <pc:sldMk cId="1221007817" sldId="265"/>
            <ac:spMk id="3" creationId="{505A1D4F-6FE4-441B-B1EA-3720AA6E5865}"/>
          </ac:spMkLst>
        </pc:spChg>
        <pc:spChg chg="add mod">
          <ac:chgData name="Norbert Spiteri" userId="9924cbd4-612e-4617-ab43-b6219a6ec798" providerId="ADAL" clId="{DAEA68F7-6564-4A32-9519-458A6285DE1C}" dt="2020-01-26T15:50:31.894" v="2872" actId="1076"/>
          <ac:spMkLst>
            <pc:docMk/>
            <pc:sldMk cId="1221007817" sldId="265"/>
            <ac:spMk id="6" creationId="{80132368-26AA-4D0B-919D-6FE467F54B69}"/>
          </ac:spMkLst>
        </pc:spChg>
        <pc:picChg chg="add mod">
          <ac:chgData name="Norbert Spiteri" userId="9924cbd4-612e-4617-ab43-b6219a6ec798" providerId="ADAL" clId="{DAEA68F7-6564-4A32-9519-458A6285DE1C}" dt="2020-01-26T15:50:40.846" v="2873" actId="1076"/>
          <ac:picMkLst>
            <pc:docMk/>
            <pc:sldMk cId="1221007817" sldId="265"/>
            <ac:picMk id="5" creationId="{473D6EA9-D2C6-487E-BB0C-F04A09BFE71B}"/>
          </ac:picMkLst>
        </pc:picChg>
      </pc:sldChg>
      <pc:sldChg chg="modSp add">
        <pc:chgData name="Norbert Spiteri" userId="9924cbd4-612e-4617-ab43-b6219a6ec798" providerId="ADAL" clId="{DAEA68F7-6564-4A32-9519-458A6285DE1C}" dt="2020-01-22T16:33:34.164" v="229" actId="20577"/>
        <pc:sldMkLst>
          <pc:docMk/>
          <pc:sldMk cId="446363569" sldId="266"/>
        </pc:sldMkLst>
        <pc:spChg chg="mod">
          <ac:chgData name="Norbert Spiteri" userId="9924cbd4-612e-4617-ab43-b6219a6ec798" providerId="ADAL" clId="{DAEA68F7-6564-4A32-9519-458A6285DE1C}" dt="2020-01-22T16:33:34.164" v="229" actId="20577"/>
          <ac:spMkLst>
            <pc:docMk/>
            <pc:sldMk cId="446363569" sldId="266"/>
            <ac:spMk id="2" creationId="{25D4DF64-0386-49EA-AE49-F30ECDC20D53}"/>
          </ac:spMkLst>
        </pc:spChg>
      </pc:sldChg>
      <pc:sldChg chg="modSp add">
        <pc:chgData name="Norbert Spiteri" userId="9924cbd4-612e-4617-ab43-b6219a6ec798" providerId="ADAL" clId="{DAEA68F7-6564-4A32-9519-458A6285DE1C}" dt="2020-01-22T16:34:20.226" v="298" actId="20577"/>
        <pc:sldMkLst>
          <pc:docMk/>
          <pc:sldMk cId="2128898061" sldId="267"/>
        </pc:sldMkLst>
        <pc:spChg chg="mod">
          <ac:chgData name="Norbert Spiteri" userId="9924cbd4-612e-4617-ab43-b6219a6ec798" providerId="ADAL" clId="{DAEA68F7-6564-4A32-9519-458A6285DE1C}" dt="2020-01-22T16:34:20.226" v="298" actId="20577"/>
          <ac:spMkLst>
            <pc:docMk/>
            <pc:sldMk cId="2128898061" sldId="267"/>
            <ac:spMk id="2" creationId="{45612415-3BEC-43B7-A42E-94A87729FA01}"/>
          </ac:spMkLst>
        </pc:spChg>
      </pc:sldChg>
      <pc:sldChg chg="addSp delSp modSp add">
        <pc:chgData name="Norbert Spiteri" userId="9924cbd4-612e-4617-ab43-b6219a6ec798" providerId="ADAL" clId="{DAEA68F7-6564-4A32-9519-458A6285DE1C}" dt="2020-01-26T15:13:57.738" v="2382" actId="14100"/>
        <pc:sldMkLst>
          <pc:docMk/>
          <pc:sldMk cId="4242439117" sldId="268"/>
        </pc:sldMkLst>
        <pc:spChg chg="mod">
          <ac:chgData name="Norbert Spiteri" userId="9924cbd4-612e-4617-ab43-b6219a6ec798" providerId="ADAL" clId="{DAEA68F7-6564-4A32-9519-458A6285DE1C}" dt="2020-01-22T16:34:33.241" v="316" actId="20577"/>
          <ac:spMkLst>
            <pc:docMk/>
            <pc:sldMk cId="4242439117" sldId="268"/>
            <ac:spMk id="2" creationId="{4EEA822A-496E-42F8-98C7-7047ABDCD4BA}"/>
          </ac:spMkLst>
        </pc:spChg>
        <pc:spChg chg="del">
          <ac:chgData name="Norbert Spiteri" userId="9924cbd4-612e-4617-ab43-b6219a6ec798" providerId="ADAL" clId="{DAEA68F7-6564-4A32-9519-458A6285DE1C}" dt="2020-01-26T15:13:52.370" v="2380" actId="931"/>
          <ac:spMkLst>
            <pc:docMk/>
            <pc:sldMk cId="4242439117" sldId="268"/>
            <ac:spMk id="3" creationId="{724B9EDA-DDD5-4E15-87E5-51219F7104D4}"/>
          </ac:spMkLst>
        </pc:spChg>
        <pc:picChg chg="add mod">
          <ac:chgData name="Norbert Spiteri" userId="9924cbd4-612e-4617-ab43-b6219a6ec798" providerId="ADAL" clId="{DAEA68F7-6564-4A32-9519-458A6285DE1C}" dt="2020-01-26T15:13:57.738" v="2382" actId="14100"/>
          <ac:picMkLst>
            <pc:docMk/>
            <pc:sldMk cId="4242439117" sldId="268"/>
            <ac:picMk id="5" creationId="{0A7EE787-115F-41CF-B2C1-CBFD4CA7C214}"/>
          </ac:picMkLst>
        </pc:picChg>
      </pc:sldChg>
      <pc:sldChg chg="modSp add">
        <pc:chgData name="Norbert Spiteri" userId="9924cbd4-612e-4617-ab43-b6219a6ec798" providerId="ADAL" clId="{DAEA68F7-6564-4A32-9519-458A6285DE1C}" dt="2020-01-22T16:34:46.282" v="331" actId="20577"/>
        <pc:sldMkLst>
          <pc:docMk/>
          <pc:sldMk cId="3931954908" sldId="269"/>
        </pc:sldMkLst>
        <pc:spChg chg="mod">
          <ac:chgData name="Norbert Spiteri" userId="9924cbd4-612e-4617-ab43-b6219a6ec798" providerId="ADAL" clId="{DAEA68F7-6564-4A32-9519-458A6285DE1C}" dt="2020-01-22T16:34:46.282" v="331" actId="20577"/>
          <ac:spMkLst>
            <pc:docMk/>
            <pc:sldMk cId="3931954908" sldId="269"/>
            <ac:spMk id="2" creationId="{98A8F3DB-231B-4EEA-A9D3-A29ADFF45566}"/>
          </ac:spMkLst>
        </pc:spChg>
      </pc:sldChg>
      <pc:sldChg chg="modSp add ord">
        <pc:chgData name="Norbert Spiteri" userId="9924cbd4-612e-4617-ab43-b6219a6ec798" providerId="ADAL" clId="{DAEA68F7-6564-4A32-9519-458A6285DE1C}" dt="2020-01-22T16:35:08.972" v="379"/>
        <pc:sldMkLst>
          <pc:docMk/>
          <pc:sldMk cId="3018430623" sldId="270"/>
        </pc:sldMkLst>
        <pc:spChg chg="mod">
          <ac:chgData name="Norbert Spiteri" userId="9924cbd4-612e-4617-ab43-b6219a6ec798" providerId="ADAL" clId="{DAEA68F7-6564-4A32-9519-458A6285DE1C}" dt="2020-01-22T16:35:01.941" v="377" actId="20577"/>
          <ac:spMkLst>
            <pc:docMk/>
            <pc:sldMk cId="3018430623" sldId="270"/>
            <ac:spMk id="2" creationId="{7D1544B2-68F3-42CC-B351-DD4514DB103D}"/>
          </ac:spMkLst>
        </pc:spChg>
      </pc:sldChg>
      <pc:sldChg chg="add del">
        <pc:chgData name="Norbert Spiteri" userId="9924cbd4-612e-4617-ab43-b6219a6ec798" providerId="ADAL" clId="{DAEA68F7-6564-4A32-9519-458A6285DE1C}" dt="2020-01-26T12:35:15.495" v="534" actId="2696"/>
        <pc:sldMkLst>
          <pc:docMk/>
          <pc:sldMk cId="1954211230" sldId="271"/>
        </pc:sldMkLst>
      </pc:sldChg>
      <pc:sldChg chg="addSp add ord">
        <pc:chgData name="Norbert Spiteri" userId="9924cbd4-612e-4617-ab43-b6219a6ec798" providerId="ADAL" clId="{DAEA68F7-6564-4A32-9519-458A6285DE1C}" dt="2020-01-26T16:15:46.975" v="3289"/>
        <pc:sldMkLst>
          <pc:docMk/>
          <pc:sldMk cId="3746805278" sldId="271"/>
        </pc:sldMkLst>
        <pc:picChg chg="add">
          <ac:chgData name="Norbert Spiteri" userId="9924cbd4-612e-4617-ab43-b6219a6ec798" providerId="ADAL" clId="{DAEA68F7-6564-4A32-9519-458A6285DE1C}" dt="2020-01-26T16:15:46.975" v="3289"/>
          <ac:picMkLst>
            <pc:docMk/>
            <pc:sldMk cId="3746805278" sldId="271"/>
            <ac:picMk id="4" creationId="{1DF8ED8B-8C9A-423F-A98E-5B31AF8ACCB0}"/>
          </ac:picMkLst>
        </pc:picChg>
      </pc:sldChg>
      <pc:sldChg chg="modSp add del modTransition">
        <pc:chgData name="Norbert Spiteri" userId="9924cbd4-612e-4617-ab43-b6219a6ec798" providerId="ADAL" clId="{DAEA68F7-6564-4A32-9519-458A6285DE1C}" dt="2020-01-22T16:38:23.331" v="388" actId="47"/>
        <pc:sldMkLst>
          <pc:docMk/>
          <pc:sldMk cId="4061761195" sldId="271"/>
        </pc:sldMkLst>
        <pc:graphicFrameChg chg="mod modGraphic">
          <ac:chgData name="Norbert Spiteri" userId="9924cbd4-612e-4617-ab43-b6219a6ec798" providerId="ADAL" clId="{DAEA68F7-6564-4A32-9519-458A6285DE1C}" dt="2020-01-22T16:37:43.432" v="386" actId="339"/>
          <ac:graphicFrameMkLst>
            <pc:docMk/>
            <pc:sldMk cId="4061761195" sldId="271"/>
            <ac:graphicFrameMk id="4" creationId="{F7AB9644-F42C-4A73-A323-32567B6753F7}"/>
          </ac:graphicFrameMkLst>
        </pc:graphicFrameChg>
      </pc:sldChg>
      <pc:sldChg chg="addSp delSp modSp add del ord">
        <pc:chgData name="Norbert Spiteri" userId="9924cbd4-612e-4617-ab43-b6219a6ec798" providerId="ADAL" clId="{DAEA68F7-6564-4A32-9519-458A6285DE1C}" dt="2020-01-26T15:10:48.655" v="1987" actId="2696"/>
        <pc:sldMkLst>
          <pc:docMk/>
          <pc:sldMk cId="1674130749" sldId="272"/>
        </pc:sldMkLst>
        <pc:spChg chg="mod">
          <ac:chgData name="Norbert Spiteri" userId="9924cbd4-612e-4617-ab43-b6219a6ec798" providerId="ADAL" clId="{DAEA68F7-6564-4A32-9519-458A6285DE1C}" dt="2020-01-26T14:36:49.583" v="1343" actId="20577"/>
          <ac:spMkLst>
            <pc:docMk/>
            <pc:sldMk cId="1674130749" sldId="272"/>
            <ac:spMk id="2" creationId="{733B97DE-FFE4-403E-ABFB-9B9C93DFA27C}"/>
          </ac:spMkLst>
        </pc:spChg>
        <pc:spChg chg="mod">
          <ac:chgData name="Norbert Spiteri" userId="9924cbd4-612e-4617-ab43-b6219a6ec798" providerId="ADAL" clId="{DAEA68F7-6564-4A32-9519-458A6285DE1C}" dt="2020-01-26T13:12:20.992" v="851" actId="20577"/>
          <ac:spMkLst>
            <pc:docMk/>
            <pc:sldMk cId="1674130749" sldId="272"/>
            <ac:spMk id="3" creationId="{505A1D4F-6FE4-441B-B1EA-3720AA6E5865}"/>
          </ac:spMkLst>
        </pc:spChg>
        <pc:picChg chg="add del mod">
          <ac:chgData name="Norbert Spiteri" userId="9924cbd4-612e-4617-ab43-b6219a6ec798" providerId="ADAL" clId="{DAEA68F7-6564-4A32-9519-458A6285DE1C}" dt="2020-01-26T15:09:30.721" v="1836" actId="478"/>
          <ac:picMkLst>
            <pc:docMk/>
            <pc:sldMk cId="1674130749" sldId="272"/>
            <ac:picMk id="4" creationId="{5C84A7EF-CF65-43EE-B778-7E69F6124B89}"/>
          </ac:picMkLst>
        </pc:picChg>
      </pc:sldChg>
      <pc:sldChg chg="modSp add">
        <pc:chgData name="Norbert Spiteri" userId="9924cbd4-612e-4617-ab43-b6219a6ec798" providerId="ADAL" clId="{DAEA68F7-6564-4A32-9519-458A6285DE1C}" dt="2020-01-26T15:20:19.462" v="2784" actId="20577"/>
        <pc:sldMkLst>
          <pc:docMk/>
          <pc:sldMk cId="1566755490" sldId="273"/>
        </pc:sldMkLst>
        <pc:spChg chg="mod">
          <ac:chgData name="Norbert Spiteri" userId="9924cbd4-612e-4617-ab43-b6219a6ec798" providerId="ADAL" clId="{DAEA68F7-6564-4A32-9519-458A6285DE1C}" dt="2020-01-26T15:15:25.839" v="2502" actId="20577"/>
          <ac:spMkLst>
            <pc:docMk/>
            <pc:sldMk cId="1566755490" sldId="273"/>
            <ac:spMk id="2" creationId="{0DCA1FCA-C671-4977-9440-ADF6867889E3}"/>
          </ac:spMkLst>
        </pc:spChg>
        <pc:spChg chg="mod">
          <ac:chgData name="Norbert Spiteri" userId="9924cbd4-612e-4617-ab43-b6219a6ec798" providerId="ADAL" clId="{DAEA68F7-6564-4A32-9519-458A6285DE1C}" dt="2020-01-26T15:20:19.462" v="2784" actId="20577"/>
          <ac:spMkLst>
            <pc:docMk/>
            <pc:sldMk cId="1566755490" sldId="273"/>
            <ac:spMk id="3" creationId="{FE21C780-ACB2-4CA6-BF53-933A024CFFA1}"/>
          </ac:spMkLst>
        </pc:spChg>
      </pc:sldChg>
      <pc:sldChg chg="addSp delSp modSp add">
        <pc:chgData name="Norbert Spiteri" userId="9924cbd4-612e-4617-ab43-b6219a6ec798" providerId="ADAL" clId="{DAEA68F7-6564-4A32-9519-458A6285DE1C}" dt="2020-01-26T13:31:23.060" v="1094" actId="20577"/>
        <pc:sldMkLst>
          <pc:docMk/>
          <pc:sldMk cId="3020995455" sldId="274"/>
        </pc:sldMkLst>
        <pc:spChg chg="mod">
          <ac:chgData name="Norbert Spiteri" userId="9924cbd4-612e-4617-ab43-b6219a6ec798" providerId="ADAL" clId="{DAEA68F7-6564-4A32-9519-458A6285DE1C}" dt="2020-01-26T13:31:23.060" v="1094" actId="20577"/>
          <ac:spMkLst>
            <pc:docMk/>
            <pc:sldMk cId="3020995455" sldId="274"/>
            <ac:spMk id="2" creationId="{ED55DA53-4BE1-4766-B016-F91C5A5013EC}"/>
          </ac:spMkLst>
        </pc:spChg>
        <pc:spChg chg="add mod">
          <ac:chgData name="Norbert Spiteri" userId="9924cbd4-612e-4617-ab43-b6219a6ec798" providerId="ADAL" clId="{DAEA68F7-6564-4A32-9519-458A6285DE1C}" dt="2020-01-26T13:30:09.941" v="971"/>
          <ac:spMkLst>
            <pc:docMk/>
            <pc:sldMk cId="3020995455" sldId="274"/>
            <ac:spMk id="3" creationId="{83767CD5-17F7-4240-A7D8-3ACE2C56DB70}"/>
          </ac:spMkLst>
        </pc:spChg>
        <pc:spChg chg="del">
          <ac:chgData name="Norbert Spiteri" userId="9924cbd4-612e-4617-ab43-b6219a6ec798" providerId="ADAL" clId="{DAEA68F7-6564-4A32-9519-458A6285DE1C}" dt="2020-01-26T13:29:16.301" v="921"/>
          <ac:spMkLst>
            <pc:docMk/>
            <pc:sldMk cId="3020995455" sldId="274"/>
            <ac:spMk id="4" creationId="{C4C79FE7-8A29-457B-8006-7F953BFF58E6}"/>
          </ac:spMkLst>
        </pc:spChg>
      </pc:sldChg>
      <pc:sldChg chg="addSp delSp modSp add">
        <pc:chgData name="Norbert Spiteri" userId="9924cbd4-612e-4617-ab43-b6219a6ec798" providerId="ADAL" clId="{DAEA68F7-6564-4A32-9519-458A6285DE1C}" dt="2020-01-26T14:14:17.840" v="1198" actId="1076"/>
        <pc:sldMkLst>
          <pc:docMk/>
          <pc:sldMk cId="3969289162" sldId="275"/>
        </pc:sldMkLst>
        <pc:spChg chg="del">
          <ac:chgData name="Norbert Spiteri" userId="9924cbd4-612e-4617-ab43-b6219a6ec798" providerId="ADAL" clId="{DAEA68F7-6564-4A32-9519-458A6285DE1C}" dt="2020-01-26T13:31:44.137" v="1096" actId="478"/>
          <ac:spMkLst>
            <pc:docMk/>
            <pc:sldMk cId="3969289162" sldId="275"/>
            <ac:spMk id="2" creationId="{ED55DA53-4BE1-4766-B016-F91C5A5013EC}"/>
          </ac:spMkLst>
        </pc:spChg>
        <pc:spChg chg="del">
          <ac:chgData name="Norbert Spiteri" userId="9924cbd4-612e-4617-ab43-b6219a6ec798" providerId="ADAL" clId="{DAEA68F7-6564-4A32-9519-458A6285DE1C}" dt="2020-01-26T13:31:41.171" v="1095"/>
          <ac:spMkLst>
            <pc:docMk/>
            <pc:sldMk cId="3969289162" sldId="275"/>
            <ac:spMk id="3" creationId="{83767CD5-17F7-4240-A7D8-3ACE2C56DB70}"/>
          </ac:spMkLst>
        </pc:spChg>
        <pc:spChg chg="add del mod">
          <ac:chgData name="Norbert Spiteri" userId="9924cbd4-612e-4617-ab43-b6219a6ec798" providerId="ADAL" clId="{DAEA68F7-6564-4A32-9519-458A6285DE1C}" dt="2020-01-26T13:32:18.604" v="1098" actId="931"/>
          <ac:spMkLst>
            <pc:docMk/>
            <pc:sldMk cId="3969289162" sldId="275"/>
            <ac:spMk id="6" creationId="{07E315C7-2A76-47BC-BFC1-6F1E798AA042}"/>
          </ac:spMkLst>
        </pc:spChg>
        <pc:spChg chg="add mod">
          <ac:chgData name="Norbert Spiteri" userId="9924cbd4-612e-4617-ab43-b6219a6ec798" providerId="ADAL" clId="{DAEA68F7-6564-4A32-9519-458A6285DE1C}" dt="2020-01-26T14:14:17.840" v="1198" actId="1076"/>
          <ac:spMkLst>
            <pc:docMk/>
            <pc:sldMk cId="3969289162" sldId="275"/>
            <ac:spMk id="13" creationId="{3A44E1CF-93F4-4739-B446-5D4700818B0D}"/>
          </ac:spMkLst>
        </pc:spChg>
        <pc:picChg chg="add del mod">
          <ac:chgData name="Norbert Spiteri" userId="9924cbd4-612e-4617-ab43-b6219a6ec798" providerId="ADAL" clId="{DAEA68F7-6564-4A32-9519-458A6285DE1C}" dt="2020-01-26T13:32:18.604" v="1098" actId="931"/>
          <ac:picMkLst>
            <pc:docMk/>
            <pc:sldMk cId="3969289162" sldId="275"/>
            <ac:picMk id="5" creationId="{F9BD1235-D6D4-43D5-8AFC-9E896D64FB39}"/>
          </ac:picMkLst>
        </pc:picChg>
        <pc:picChg chg="add del mod">
          <ac:chgData name="Norbert Spiteri" userId="9924cbd4-612e-4617-ab43-b6219a6ec798" providerId="ADAL" clId="{DAEA68F7-6564-4A32-9519-458A6285DE1C}" dt="2020-01-26T13:32:54.744" v="1101" actId="478"/>
          <ac:picMkLst>
            <pc:docMk/>
            <pc:sldMk cId="3969289162" sldId="275"/>
            <ac:picMk id="8" creationId="{DEC006ED-9945-4FD8-A2F7-E8D5ECA5A42F}"/>
          </ac:picMkLst>
        </pc:picChg>
        <pc:picChg chg="add del mod">
          <ac:chgData name="Norbert Spiteri" userId="9924cbd4-612e-4617-ab43-b6219a6ec798" providerId="ADAL" clId="{DAEA68F7-6564-4A32-9519-458A6285DE1C}" dt="2020-01-26T13:33:14.303" v="1103" actId="478"/>
          <ac:picMkLst>
            <pc:docMk/>
            <pc:sldMk cId="3969289162" sldId="275"/>
            <ac:picMk id="10" creationId="{DD2BF0B4-0996-42EE-AB0A-70BFF50B2F79}"/>
          </ac:picMkLst>
        </pc:picChg>
        <pc:picChg chg="add mod">
          <ac:chgData name="Norbert Spiteri" userId="9924cbd4-612e-4617-ab43-b6219a6ec798" providerId="ADAL" clId="{DAEA68F7-6564-4A32-9519-458A6285DE1C}" dt="2020-01-26T13:33:52.753" v="1104" actId="931"/>
          <ac:picMkLst>
            <pc:docMk/>
            <pc:sldMk cId="3969289162" sldId="275"/>
            <ac:picMk id="12" creationId="{ACF83734-D32B-4625-84A9-EED3F401003C}"/>
          </ac:picMkLst>
        </pc:picChg>
      </pc:sldChg>
      <pc:sldChg chg="modSp add ord">
        <pc:chgData name="Norbert Spiteri" userId="9924cbd4-612e-4617-ab43-b6219a6ec798" providerId="ADAL" clId="{DAEA68F7-6564-4A32-9519-458A6285DE1C}" dt="2020-01-26T13:36:31.645" v="1161" actId="20577"/>
        <pc:sldMkLst>
          <pc:docMk/>
          <pc:sldMk cId="648713894" sldId="277"/>
        </pc:sldMkLst>
        <pc:spChg chg="mod">
          <ac:chgData name="Norbert Spiteri" userId="9924cbd4-612e-4617-ab43-b6219a6ec798" providerId="ADAL" clId="{DAEA68F7-6564-4A32-9519-458A6285DE1C}" dt="2020-01-26T13:36:31.645" v="1161" actId="20577"/>
          <ac:spMkLst>
            <pc:docMk/>
            <pc:sldMk cId="648713894" sldId="277"/>
            <ac:spMk id="2" creationId="{ED55DA53-4BE1-4766-B016-F91C5A5013EC}"/>
          </ac:spMkLst>
        </pc:spChg>
      </pc:sldChg>
      <pc:sldChg chg="delSp add del ord setBg delDesignElem">
        <pc:chgData name="Norbert Spiteri" userId="9924cbd4-612e-4617-ab43-b6219a6ec798" providerId="ADAL" clId="{DAEA68F7-6564-4A32-9519-458A6285DE1C}" dt="2020-01-26T13:36:17.095" v="1109" actId="47"/>
        <pc:sldMkLst>
          <pc:docMk/>
          <pc:sldMk cId="2070670678" sldId="277"/>
        </pc:sldMkLst>
        <pc:spChg chg="del">
          <ac:chgData name="Norbert Spiteri" userId="9924cbd4-612e-4617-ab43-b6219a6ec798" providerId="ADAL" clId="{DAEA68F7-6564-4A32-9519-458A6285DE1C}" dt="2020-01-26T13:36:10.679" v="1106"/>
          <ac:spMkLst>
            <pc:docMk/>
            <pc:sldMk cId="2070670678" sldId="277"/>
            <ac:spMk id="12" creationId="{EB270761-CC40-4F3F-A916-7E3BC3989348}"/>
          </ac:spMkLst>
        </pc:spChg>
        <pc:spChg chg="del">
          <ac:chgData name="Norbert Spiteri" userId="9924cbd4-612e-4617-ab43-b6219a6ec798" providerId="ADAL" clId="{DAEA68F7-6564-4A32-9519-458A6285DE1C}" dt="2020-01-26T13:36:10.679" v="1106"/>
          <ac:spMkLst>
            <pc:docMk/>
            <pc:sldMk cId="2070670678" sldId="277"/>
            <ac:spMk id="14" creationId="{2820855C-9FA4-417A-BE67-63C022F81980}"/>
          </ac:spMkLst>
        </pc:spChg>
        <pc:spChg chg="del">
          <ac:chgData name="Norbert Spiteri" userId="9924cbd4-612e-4617-ab43-b6219a6ec798" providerId="ADAL" clId="{DAEA68F7-6564-4A32-9519-458A6285DE1C}" dt="2020-01-26T13:36:10.679" v="1106"/>
          <ac:spMkLst>
            <pc:docMk/>
            <pc:sldMk cId="2070670678" sldId="277"/>
            <ac:spMk id="16" creationId="{D7E6A49B-1B06-403E-8CC5-ACB38A6BDEEB}"/>
          </ac:spMkLst>
        </pc:spChg>
      </pc:sldChg>
      <pc:sldChg chg="modSp add del ord">
        <pc:chgData name="Norbert Spiteri" userId="9924cbd4-612e-4617-ab43-b6219a6ec798" providerId="ADAL" clId="{DAEA68F7-6564-4A32-9519-458A6285DE1C}" dt="2020-01-26T14:47:25.801" v="1470" actId="2696"/>
        <pc:sldMkLst>
          <pc:docMk/>
          <pc:sldMk cId="564504725" sldId="278"/>
        </pc:sldMkLst>
        <pc:spChg chg="mod">
          <ac:chgData name="Norbert Spiteri" userId="9924cbd4-612e-4617-ab43-b6219a6ec798" providerId="ADAL" clId="{DAEA68F7-6564-4A32-9519-458A6285DE1C}" dt="2020-01-26T14:45:56.414" v="1469" actId="20577"/>
          <ac:spMkLst>
            <pc:docMk/>
            <pc:sldMk cId="564504725" sldId="278"/>
            <ac:spMk id="2" creationId="{40C6DCB0-1D83-40DA-BA73-2C84F05B2CB8}"/>
          </ac:spMkLst>
        </pc:spChg>
      </pc:sldChg>
      <pc:sldChg chg="addSp delSp modSp add ord">
        <pc:chgData name="Norbert Spiteri" userId="9924cbd4-612e-4617-ab43-b6219a6ec798" providerId="ADAL" clId="{DAEA68F7-6564-4A32-9519-458A6285DE1C}" dt="2020-01-26T15:00:17.884" v="1820" actId="478"/>
        <pc:sldMkLst>
          <pc:docMk/>
          <pc:sldMk cId="849425581" sldId="278"/>
        </pc:sldMkLst>
        <pc:spChg chg="mod">
          <ac:chgData name="Norbert Spiteri" userId="9924cbd4-612e-4617-ab43-b6219a6ec798" providerId="ADAL" clId="{DAEA68F7-6564-4A32-9519-458A6285DE1C}" dt="2020-01-26T14:52:14.616" v="1603" actId="20577"/>
          <ac:spMkLst>
            <pc:docMk/>
            <pc:sldMk cId="849425581" sldId="278"/>
            <ac:spMk id="3" creationId="{8E234D73-EF94-4FD8-AE83-282163B47813}"/>
          </ac:spMkLst>
        </pc:spChg>
        <pc:spChg chg="add del mod">
          <ac:chgData name="Norbert Spiteri" userId="9924cbd4-612e-4617-ab43-b6219a6ec798" providerId="ADAL" clId="{DAEA68F7-6564-4A32-9519-458A6285DE1C}" dt="2020-01-26T15:00:17.884" v="1820" actId="478"/>
          <ac:spMkLst>
            <pc:docMk/>
            <pc:sldMk cId="849425581" sldId="278"/>
            <ac:spMk id="6" creationId="{31519C30-15CE-4ADD-B61B-1789AFD684D8}"/>
          </ac:spMkLst>
        </pc:spChg>
        <pc:picChg chg="add del mod">
          <ac:chgData name="Norbert Spiteri" userId="9924cbd4-612e-4617-ab43-b6219a6ec798" providerId="ADAL" clId="{DAEA68F7-6564-4A32-9519-458A6285DE1C}" dt="2020-01-26T15:00:17.884" v="1820" actId="478"/>
          <ac:picMkLst>
            <pc:docMk/>
            <pc:sldMk cId="849425581" sldId="278"/>
            <ac:picMk id="5" creationId="{76C2D3AE-B530-4348-9BCA-589C41B33BB7}"/>
          </ac:picMkLst>
        </pc:picChg>
      </pc:sldChg>
      <pc:sldChg chg="addSp delSp modSp add del ord">
        <pc:chgData name="Norbert Spiteri" userId="9924cbd4-612e-4617-ab43-b6219a6ec798" providerId="ADAL" clId="{DAEA68F7-6564-4A32-9519-458A6285DE1C}" dt="2020-01-26T14:14:29.280" v="1199" actId="2696"/>
        <pc:sldMkLst>
          <pc:docMk/>
          <pc:sldMk cId="1655808893" sldId="278"/>
        </pc:sldMkLst>
        <pc:spChg chg="add del mod">
          <ac:chgData name="Norbert Spiteri" userId="9924cbd4-612e-4617-ab43-b6219a6ec798" providerId="ADAL" clId="{DAEA68F7-6564-4A32-9519-458A6285DE1C}" dt="2020-01-26T14:13:15.887" v="1188"/>
          <ac:spMkLst>
            <pc:docMk/>
            <pc:sldMk cId="1655808893" sldId="278"/>
            <ac:spMk id="4" creationId="{DACF78FC-2B32-4FEA-9474-75AF857AC6E8}"/>
          </ac:spMkLst>
        </pc:spChg>
        <pc:spChg chg="add del mod">
          <ac:chgData name="Norbert Spiteri" userId="9924cbd4-612e-4617-ab43-b6219a6ec798" providerId="ADAL" clId="{DAEA68F7-6564-4A32-9519-458A6285DE1C}" dt="2020-01-26T14:13:15.887" v="1188"/>
          <ac:spMkLst>
            <pc:docMk/>
            <pc:sldMk cId="1655808893" sldId="278"/>
            <ac:spMk id="6" creationId="{B9FF1B59-6E43-4A24-9813-B389E76CBF12}"/>
          </ac:spMkLst>
        </pc:spChg>
        <pc:spChg chg="add del mod">
          <ac:chgData name="Norbert Spiteri" userId="9924cbd4-612e-4617-ab43-b6219a6ec798" providerId="ADAL" clId="{DAEA68F7-6564-4A32-9519-458A6285DE1C}" dt="2020-01-26T14:13:18.372" v="1189" actId="478"/>
          <ac:spMkLst>
            <pc:docMk/>
            <pc:sldMk cId="1655808893" sldId="278"/>
            <ac:spMk id="7" creationId="{4CE05C04-DBB3-40D3-895F-53A14DA4CF0B}"/>
          </ac:spMkLst>
        </pc:spChg>
        <pc:spChg chg="del">
          <ac:chgData name="Norbert Spiteri" userId="9924cbd4-612e-4617-ab43-b6219a6ec798" providerId="ADAL" clId="{DAEA68F7-6564-4A32-9519-458A6285DE1C}" dt="2020-01-26T14:13:08.839" v="1186" actId="478"/>
          <ac:spMkLst>
            <pc:docMk/>
            <pc:sldMk cId="1655808893" sldId="278"/>
            <ac:spMk id="11" creationId="{DA1DD9CB-289B-4BF4-9A55-19EEE57422B9}"/>
          </ac:spMkLst>
        </pc:spChg>
        <pc:spChg chg="del">
          <ac:chgData name="Norbert Spiteri" userId="9924cbd4-612e-4617-ab43-b6219a6ec798" providerId="ADAL" clId="{DAEA68F7-6564-4A32-9519-458A6285DE1C}" dt="2020-01-26T14:13:10.032" v="1187" actId="478"/>
          <ac:spMkLst>
            <pc:docMk/>
            <pc:sldMk cId="1655808893" sldId="278"/>
            <ac:spMk id="14" creationId="{1F4F13F1-CAC0-4DAC-B5BA-BA1505FB5699}"/>
          </ac:spMkLst>
        </pc:spChg>
        <pc:picChg chg="del">
          <ac:chgData name="Norbert Spiteri" userId="9924cbd4-612e-4617-ab43-b6219a6ec798" providerId="ADAL" clId="{DAEA68F7-6564-4A32-9519-458A6285DE1C}" dt="2020-01-26T14:13:08.839" v="1186" actId="478"/>
          <ac:picMkLst>
            <pc:docMk/>
            <pc:sldMk cId="1655808893" sldId="278"/>
            <ac:picMk id="10" creationId="{5B043F01-C4B1-4FC1-AFCB-42CA0F8086F7}"/>
          </ac:picMkLst>
        </pc:picChg>
        <pc:picChg chg="del">
          <ac:chgData name="Norbert Spiteri" userId="9924cbd4-612e-4617-ab43-b6219a6ec798" providerId="ADAL" clId="{DAEA68F7-6564-4A32-9519-458A6285DE1C}" dt="2020-01-26T14:13:10.032" v="1187" actId="478"/>
          <ac:picMkLst>
            <pc:docMk/>
            <pc:sldMk cId="1655808893" sldId="278"/>
            <ac:picMk id="13" creationId="{0C1E2ACA-E524-4A1B-8101-619212D4F301}"/>
          </ac:picMkLst>
        </pc:picChg>
      </pc:sldChg>
      <pc:sldChg chg="addSp delSp modSp add del ord delAnim">
        <pc:chgData name="Norbert Spiteri" userId="9924cbd4-612e-4617-ab43-b6219a6ec798" providerId="ADAL" clId="{DAEA68F7-6564-4A32-9519-458A6285DE1C}" dt="2020-01-26T14:26:46.518" v="1242" actId="2696"/>
        <pc:sldMkLst>
          <pc:docMk/>
          <pc:sldMk cId="3672157109" sldId="278"/>
        </pc:sldMkLst>
        <pc:spChg chg="mod">
          <ac:chgData name="Norbert Spiteri" userId="9924cbd4-612e-4617-ab43-b6219a6ec798" providerId="ADAL" clId="{DAEA68F7-6564-4A32-9519-458A6285DE1C}" dt="2020-01-26T14:26:21.499" v="1241" actId="20577"/>
          <ac:spMkLst>
            <pc:docMk/>
            <pc:sldMk cId="3672157109" sldId="278"/>
            <ac:spMk id="2" creationId="{0B48B152-137F-4A55-888D-2D10CFAAEE6C}"/>
          </ac:spMkLst>
        </pc:spChg>
        <pc:spChg chg="add mod">
          <ac:chgData name="Norbert Spiteri" userId="9924cbd4-612e-4617-ab43-b6219a6ec798" providerId="ADAL" clId="{DAEA68F7-6564-4A32-9519-458A6285DE1C}" dt="2020-01-26T14:14:43.430" v="1201" actId="478"/>
          <ac:spMkLst>
            <pc:docMk/>
            <pc:sldMk cId="3672157109" sldId="278"/>
            <ac:spMk id="4" creationId="{3B35B086-490F-4860-B43E-4063B5CB1699}"/>
          </ac:spMkLst>
        </pc:spChg>
        <pc:spChg chg="del">
          <ac:chgData name="Norbert Spiteri" userId="9924cbd4-612e-4617-ab43-b6219a6ec798" providerId="ADAL" clId="{DAEA68F7-6564-4A32-9519-458A6285DE1C}" dt="2020-01-26T14:14:43.430" v="1201" actId="478"/>
          <ac:spMkLst>
            <pc:docMk/>
            <pc:sldMk cId="3672157109" sldId="278"/>
            <ac:spMk id="11" creationId="{DA1DD9CB-289B-4BF4-9A55-19EEE57422B9}"/>
          </ac:spMkLst>
        </pc:spChg>
        <pc:picChg chg="del">
          <ac:chgData name="Norbert Spiteri" userId="9924cbd4-612e-4617-ab43-b6219a6ec798" providerId="ADAL" clId="{DAEA68F7-6564-4A32-9519-458A6285DE1C}" dt="2020-01-26T14:14:43.430" v="1201" actId="478"/>
          <ac:picMkLst>
            <pc:docMk/>
            <pc:sldMk cId="3672157109" sldId="278"/>
            <ac:picMk id="10" creationId="{5B043F01-C4B1-4FC1-AFCB-42CA0F8086F7}"/>
          </ac:picMkLst>
        </pc:picChg>
      </pc:sldChg>
      <pc:sldChg chg="addSp delSp modSp add ord modNotesTx">
        <pc:chgData name="Norbert Spiteri" userId="9924cbd4-612e-4617-ab43-b6219a6ec798" providerId="ADAL" clId="{DAEA68F7-6564-4A32-9519-458A6285DE1C}" dt="2020-01-26T16:25:23.699" v="3338"/>
        <pc:sldMkLst>
          <pc:docMk/>
          <pc:sldMk cId="178977298" sldId="279"/>
        </pc:sldMkLst>
        <pc:spChg chg="del">
          <ac:chgData name="Norbert Spiteri" userId="9924cbd4-612e-4617-ab43-b6219a6ec798" providerId="ADAL" clId="{DAEA68F7-6564-4A32-9519-458A6285DE1C}" dt="2020-01-26T15:07:48.076" v="1831" actId="478"/>
          <ac:spMkLst>
            <pc:docMk/>
            <pc:sldMk cId="178977298" sldId="279"/>
            <ac:spMk id="2" creationId="{40C6DCB0-1D83-40DA-BA73-2C84F05B2CB8}"/>
          </ac:spMkLst>
        </pc:spChg>
        <pc:spChg chg="del">
          <ac:chgData name="Norbert Spiteri" userId="9924cbd4-612e-4617-ab43-b6219a6ec798" providerId="ADAL" clId="{DAEA68F7-6564-4A32-9519-458A6285DE1C}" dt="2020-01-26T15:07:49.284" v="1832" actId="478"/>
          <ac:spMkLst>
            <pc:docMk/>
            <pc:sldMk cId="178977298" sldId="279"/>
            <ac:spMk id="3" creationId="{8E234D73-EF94-4FD8-AE83-282163B47813}"/>
          </ac:spMkLst>
        </pc:spChg>
        <pc:picChg chg="add mod">
          <ac:chgData name="Norbert Spiteri" userId="9924cbd4-612e-4617-ab43-b6219a6ec798" providerId="ADAL" clId="{DAEA68F7-6564-4A32-9519-458A6285DE1C}" dt="2020-01-26T15:07:50.242" v="1833"/>
          <ac:picMkLst>
            <pc:docMk/>
            <pc:sldMk cId="178977298" sldId="279"/>
            <ac:picMk id="5" creationId="{A73D2288-F72B-437A-92BD-8118FD1A9DA2}"/>
          </ac:picMkLst>
        </pc:picChg>
      </pc:sldChg>
      <pc:sldChg chg="addSp delSp modSp add del addAnim delAnim">
        <pc:chgData name="Norbert Spiteri" userId="9924cbd4-612e-4617-ab43-b6219a6ec798" providerId="ADAL" clId="{DAEA68F7-6564-4A32-9519-458A6285DE1C}" dt="2020-01-26T14:24:28.753" v="1206" actId="2696"/>
        <pc:sldMkLst>
          <pc:docMk/>
          <pc:sldMk cId="1138559975" sldId="279"/>
        </pc:sldMkLst>
        <pc:spChg chg="add del mod">
          <ac:chgData name="Norbert Spiteri" userId="9924cbd4-612e-4617-ab43-b6219a6ec798" providerId="ADAL" clId="{DAEA68F7-6564-4A32-9519-458A6285DE1C}" dt="2020-01-26T14:18:45.538" v="1205" actId="478"/>
          <ac:spMkLst>
            <pc:docMk/>
            <pc:sldMk cId="1138559975" sldId="279"/>
            <ac:spMk id="4" creationId="{4AAF9AC5-7907-4689-9A93-CBB39BB2337F}"/>
          </ac:spMkLst>
        </pc:spChg>
        <pc:spChg chg="add del">
          <ac:chgData name="Norbert Spiteri" userId="9924cbd4-612e-4617-ab43-b6219a6ec798" providerId="ADAL" clId="{DAEA68F7-6564-4A32-9519-458A6285DE1C}" dt="2020-01-26T14:18:45.538" v="1205" actId="478"/>
          <ac:spMkLst>
            <pc:docMk/>
            <pc:sldMk cId="1138559975" sldId="279"/>
            <ac:spMk id="14" creationId="{1F4F13F1-CAC0-4DAC-B5BA-BA1505FB5699}"/>
          </ac:spMkLst>
        </pc:spChg>
        <pc:picChg chg="add del">
          <ac:chgData name="Norbert Spiteri" userId="9924cbd4-612e-4617-ab43-b6219a6ec798" providerId="ADAL" clId="{DAEA68F7-6564-4A32-9519-458A6285DE1C}" dt="2020-01-26T14:18:45.538" v="1205" actId="478"/>
          <ac:picMkLst>
            <pc:docMk/>
            <pc:sldMk cId="1138559975" sldId="279"/>
            <ac:picMk id="13" creationId="{0C1E2ACA-E524-4A1B-8101-619212D4F301}"/>
          </ac:picMkLst>
        </pc:picChg>
      </pc:sldChg>
      <pc:sldChg chg="modSp add ord">
        <pc:chgData name="Norbert Spiteri" userId="9924cbd4-612e-4617-ab43-b6219a6ec798" providerId="ADAL" clId="{DAEA68F7-6564-4A32-9519-458A6285DE1C}" dt="2020-01-26T16:00:13.181" v="3050" actId="6549"/>
        <pc:sldMkLst>
          <pc:docMk/>
          <pc:sldMk cId="2235950537" sldId="280"/>
        </pc:sldMkLst>
        <pc:spChg chg="mod">
          <ac:chgData name="Norbert Spiteri" userId="9924cbd4-612e-4617-ab43-b6219a6ec798" providerId="ADAL" clId="{DAEA68F7-6564-4A32-9519-458A6285DE1C}" dt="2020-01-26T15:59:13.401" v="2899" actId="20577"/>
          <ac:spMkLst>
            <pc:docMk/>
            <pc:sldMk cId="2235950537" sldId="280"/>
            <ac:spMk id="2" creationId="{733B97DE-FFE4-403E-ABFB-9B9C93DFA27C}"/>
          </ac:spMkLst>
        </pc:spChg>
        <pc:spChg chg="mod">
          <ac:chgData name="Norbert Spiteri" userId="9924cbd4-612e-4617-ab43-b6219a6ec798" providerId="ADAL" clId="{DAEA68F7-6564-4A32-9519-458A6285DE1C}" dt="2020-01-26T16:00:13.181" v="3050" actId="6549"/>
          <ac:spMkLst>
            <pc:docMk/>
            <pc:sldMk cId="2235950537" sldId="280"/>
            <ac:spMk id="3" creationId="{505A1D4F-6FE4-441B-B1EA-3720AA6E5865}"/>
          </ac:spMkLst>
        </pc:spChg>
      </pc:sldChg>
      <pc:sldChg chg="addSp delSp modSp add ord modAnim">
        <pc:chgData name="Norbert Spiteri" userId="9924cbd4-612e-4617-ab43-b6219a6ec798" providerId="ADAL" clId="{DAEA68F7-6564-4A32-9519-458A6285DE1C}" dt="2020-01-26T15:45:49.776" v="2870"/>
        <pc:sldMkLst>
          <pc:docMk/>
          <pc:sldMk cId="3254464801" sldId="281"/>
        </pc:sldMkLst>
        <pc:spChg chg="del">
          <ac:chgData name="Norbert Spiteri" userId="9924cbd4-612e-4617-ab43-b6219a6ec798" providerId="ADAL" clId="{DAEA68F7-6564-4A32-9519-458A6285DE1C}" dt="2020-01-26T15:10:05.570" v="1862"/>
          <ac:spMkLst>
            <pc:docMk/>
            <pc:sldMk cId="3254464801" sldId="281"/>
            <ac:spMk id="2" creationId="{8598C65D-27C4-4C1A-83ED-3D5EB74C7BA6}"/>
          </ac:spMkLst>
        </pc:spChg>
        <pc:spChg chg="del">
          <ac:chgData name="Norbert Spiteri" userId="9924cbd4-612e-4617-ab43-b6219a6ec798" providerId="ADAL" clId="{DAEA68F7-6564-4A32-9519-458A6285DE1C}" dt="2020-01-26T15:10:05.570" v="1862"/>
          <ac:spMkLst>
            <pc:docMk/>
            <pc:sldMk cId="3254464801" sldId="281"/>
            <ac:spMk id="3" creationId="{7CC4E356-8068-40AF-88F6-ADD418F4D820}"/>
          </ac:spMkLst>
        </pc:spChg>
        <pc:spChg chg="add mod">
          <ac:chgData name="Norbert Spiteri" userId="9924cbd4-612e-4617-ab43-b6219a6ec798" providerId="ADAL" clId="{DAEA68F7-6564-4A32-9519-458A6285DE1C}" dt="2020-01-26T15:12:34.191" v="2378" actId="20577"/>
          <ac:spMkLst>
            <pc:docMk/>
            <pc:sldMk cId="3254464801" sldId="281"/>
            <ac:spMk id="4" creationId="{B08E6B9B-CB61-4DAC-8983-8DACB00DDABB}"/>
          </ac:spMkLst>
        </pc:spChg>
        <pc:spChg chg="add del mod">
          <ac:chgData name="Norbert Spiteri" userId="9924cbd4-612e-4617-ab43-b6219a6ec798" providerId="ADAL" clId="{DAEA68F7-6564-4A32-9519-458A6285DE1C}" dt="2020-01-26T15:12:40.665" v="2379"/>
          <ac:spMkLst>
            <pc:docMk/>
            <pc:sldMk cId="3254464801" sldId="281"/>
            <ac:spMk id="5" creationId="{D4C89949-F2FF-4FEB-BEA7-3FFDCBFEA3BE}"/>
          </ac:spMkLst>
        </pc:spChg>
        <pc:spChg chg="add del mod">
          <ac:chgData name="Norbert Spiteri" userId="9924cbd4-612e-4617-ab43-b6219a6ec798" providerId="ADAL" clId="{DAEA68F7-6564-4A32-9519-458A6285DE1C}" dt="2020-01-26T15:44:44.699" v="2857" actId="478"/>
          <ac:spMkLst>
            <pc:docMk/>
            <pc:sldMk cId="3254464801" sldId="281"/>
            <ac:spMk id="6" creationId="{A9266164-95D3-4975-96CF-FA55E8A60972}"/>
          </ac:spMkLst>
        </pc:spChg>
        <pc:spChg chg="add mod">
          <ac:chgData name="Norbert Spiteri" userId="9924cbd4-612e-4617-ab43-b6219a6ec798" providerId="ADAL" clId="{DAEA68F7-6564-4A32-9519-458A6285DE1C}" dt="2020-01-26T15:45:22.134" v="2863" actId="1076"/>
          <ac:spMkLst>
            <pc:docMk/>
            <pc:sldMk cId="3254464801" sldId="281"/>
            <ac:spMk id="7" creationId="{1E7BAAAE-7CB9-446D-91FF-77228CA3B2C7}"/>
          </ac:spMkLst>
        </pc:spChg>
        <pc:spChg chg="add del mod">
          <ac:chgData name="Norbert Spiteri" userId="9924cbd4-612e-4617-ab43-b6219a6ec798" providerId="ADAL" clId="{DAEA68F7-6564-4A32-9519-458A6285DE1C}" dt="2020-01-26T15:45:31.200" v="2867" actId="478"/>
          <ac:spMkLst>
            <pc:docMk/>
            <pc:sldMk cId="3254464801" sldId="281"/>
            <ac:spMk id="8" creationId="{43BE8549-4F63-458C-B75A-F65E3E89F477}"/>
          </ac:spMkLst>
        </pc:spChg>
      </pc:sldChg>
      <pc:sldChg chg="delSp modSp add delAnim">
        <pc:chgData name="Norbert Spiteri" userId="9924cbd4-612e-4617-ab43-b6219a6ec798" providerId="ADAL" clId="{DAEA68F7-6564-4A32-9519-458A6285DE1C}" dt="2020-01-26T16:03:53.675" v="3283" actId="20577"/>
        <pc:sldMkLst>
          <pc:docMk/>
          <pc:sldMk cId="2361237741" sldId="282"/>
        </pc:sldMkLst>
        <pc:spChg chg="mod">
          <ac:chgData name="Norbert Spiteri" userId="9924cbd4-612e-4617-ab43-b6219a6ec798" providerId="ADAL" clId="{DAEA68F7-6564-4A32-9519-458A6285DE1C}" dt="2020-01-26T16:03:53.675" v="3283" actId="20577"/>
          <ac:spMkLst>
            <pc:docMk/>
            <pc:sldMk cId="2361237741" sldId="282"/>
            <ac:spMk id="4" creationId="{B08E6B9B-CB61-4DAC-8983-8DACB00DDABB}"/>
          </ac:spMkLst>
        </pc:spChg>
        <pc:spChg chg="del">
          <ac:chgData name="Norbert Spiteri" userId="9924cbd4-612e-4617-ab43-b6219a6ec798" providerId="ADAL" clId="{DAEA68F7-6564-4A32-9519-458A6285DE1C}" dt="2020-01-26T16:01:31.699" v="3052" actId="478"/>
          <ac:spMkLst>
            <pc:docMk/>
            <pc:sldMk cId="2361237741" sldId="282"/>
            <ac:spMk id="7" creationId="{1E7BAAAE-7CB9-446D-91FF-77228CA3B2C7}"/>
          </ac:spMkLst>
        </pc:spChg>
      </pc:sldChg>
      <pc:sldChg chg="modAnim">
        <pc:chgData name="Norbert Spiteri" userId="9924cbd4-612e-4617-ab43-b6219a6ec798" providerId="ADAL" clId="{DAEA68F7-6564-4A32-9519-458A6285DE1C}" dt="2020-01-26T16:23:52.981" v="3290"/>
        <pc:sldMkLst>
          <pc:docMk/>
          <pc:sldMk cId="2474537926" sldId="283"/>
        </pc:sldMkLst>
      </pc:sldChg>
      <pc:sldChg chg="delSp modSp add delAnim">
        <pc:chgData name="Norbert Spiteri" userId="9924cbd4-612e-4617-ab43-b6219a6ec798" providerId="ADAL" clId="{DAEA68F7-6564-4A32-9519-458A6285DE1C}" dt="2020-01-26T16:24:34.762" v="3336" actId="478"/>
        <pc:sldMkLst>
          <pc:docMk/>
          <pc:sldMk cId="2051262723" sldId="285"/>
        </pc:sldMkLst>
        <pc:spChg chg="mod">
          <ac:chgData name="Norbert Spiteri" userId="9924cbd4-612e-4617-ab43-b6219a6ec798" providerId="ADAL" clId="{DAEA68F7-6564-4A32-9519-458A6285DE1C}" dt="2020-01-26T16:24:32.281" v="3335" actId="20577"/>
          <ac:spMkLst>
            <pc:docMk/>
            <pc:sldMk cId="2051262723" sldId="285"/>
            <ac:spMk id="4" creationId="{B08E6B9B-CB61-4DAC-8983-8DACB00DDABB}"/>
          </ac:spMkLst>
        </pc:spChg>
        <pc:spChg chg="del">
          <ac:chgData name="Norbert Spiteri" userId="9924cbd4-612e-4617-ab43-b6219a6ec798" providerId="ADAL" clId="{DAEA68F7-6564-4A32-9519-458A6285DE1C}" dt="2020-01-26T16:24:34.762" v="3336" actId="478"/>
          <ac:spMkLst>
            <pc:docMk/>
            <pc:sldMk cId="2051262723" sldId="285"/>
            <ac:spMk id="6" creationId="{2BDC73E9-0D10-4966-9483-1EB9D95F02A8}"/>
          </ac:spMkLst>
        </pc:spChg>
      </pc:sldChg>
    </pc:docChg>
  </pc:docChgLst>
  <pc:docChgLst>
    <pc:chgData name="Norbert Spiteri" userId="S::norbert@anythingdynamics.nl::9924cbd4-612e-4617-ab43-b6219a6ec798" providerId="AD" clId="Web-{290B624E-ED35-8D5A-867D-8EE5A007F5D6}"/>
    <pc:docChg chg="addSld delSld modSld modSection">
      <pc:chgData name="Norbert Spiteri" userId="S::norbert@anythingdynamics.nl::9924cbd4-612e-4617-ab43-b6219a6ec798" providerId="AD" clId="Web-{290B624E-ED35-8D5A-867D-8EE5A007F5D6}" dt="2020-01-26T13:35:16.367" v="8"/>
      <pc:docMkLst>
        <pc:docMk/>
      </pc:docMkLst>
      <pc:sldChg chg="addSp delSp modSp mod setBg">
        <pc:chgData name="Norbert Spiteri" userId="S::norbert@anythingdynamics.nl::9924cbd4-612e-4617-ab43-b6219a6ec798" providerId="AD" clId="Web-{290B624E-ED35-8D5A-867D-8EE5A007F5D6}" dt="2020-01-26T13:34:47.430" v="1"/>
        <pc:sldMkLst>
          <pc:docMk/>
          <pc:sldMk cId="3493987526" sldId="260"/>
        </pc:sldMkLst>
        <pc:spChg chg="mod">
          <ac:chgData name="Norbert Spiteri" userId="S::norbert@anythingdynamics.nl::9924cbd4-612e-4617-ab43-b6219a6ec798" providerId="AD" clId="Web-{290B624E-ED35-8D5A-867D-8EE5A007F5D6}" dt="2020-01-26T13:34:42.539" v="0"/>
          <ac:spMkLst>
            <pc:docMk/>
            <pc:sldMk cId="3493987526" sldId="260"/>
            <ac:spMk id="2" creationId="{ED55DA53-4BE1-4766-B016-F91C5A5013EC}"/>
          </ac:spMkLst>
        </pc:spChg>
        <pc:spChg chg="del mod">
          <ac:chgData name="Norbert Spiteri" userId="S::norbert@anythingdynamics.nl::9924cbd4-612e-4617-ab43-b6219a6ec798" providerId="AD" clId="Web-{290B624E-ED35-8D5A-867D-8EE5A007F5D6}" dt="2020-01-26T13:34:47.430" v="1"/>
          <ac:spMkLst>
            <pc:docMk/>
            <pc:sldMk cId="3493987526" sldId="260"/>
            <ac:spMk id="7" creationId="{E68984F9-94B6-43E2-ABD7-09EFF7BBF338}"/>
          </ac:spMkLst>
        </pc:spChg>
        <pc:spChg chg="add">
          <ac:chgData name="Norbert Spiteri" userId="S::norbert@anythingdynamics.nl::9924cbd4-612e-4617-ab43-b6219a6ec798" providerId="AD" clId="Web-{290B624E-ED35-8D5A-867D-8EE5A007F5D6}" dt="2020-01-26T13:34:42.539" v="0"/>
          <ac:spMkLst>
            <pc:docMk/>
            <pc:sldMk cId="3493987526" sldId="260"/>
            <ac:spMk id="12" creationId="{EB270761-CC40-4F3F-A916-7E3BC3989348}"/>
          </ac:spMkLst>
        </pc:spChg>
        <pc:spChg chg="add">
          <ac:chgData name="Norbert Spiteri" userId="S::norbert@anythingdynamics.nl::9924cbd4-612e-4617-ab43-b6219a6ec798" providerId="AD" clId="Web-{290B624E-ED35-8D5A-867D-8EE5A007F5D6}" dt="2020-01-26T13:34:42.539" v="0"/>
          <ac:spMkLst>
            <pc:docMk/>
            <pc:sldMk cId="3493987526" sldId="260"/>
            <ac:spMk id="14" creationId="{2820855C-9FA4-417A-BE67-63C022F81980}"/>
          </ac:spMkLst>
        </pc:spChg>
        <pc:spChg chg="add">
          <ac:chgData name="Norbert Spiteri" userId="S::norbert@anythingdynamics.nl::9924cbd4-612e-4617-ab43-b6219a6ec798" providerId="AD" clId="Web-{290B624E-ED35-8D5A-867D-8EE5A007F5D6}" dt="2020-01-26T13:34:42.539" v="0"/>
          <ac:spMkLst>
            <pc:docMk/>
            <pc:sldMk cId="3493987526" sldId="260"/>
            <ac:spMk id="16" creationId="{D7E6A49B-1B06-403E-8CC5-ACB38A6BDEEB}"/>
          </ac:spMkLst>
        </pc:spChg>
      </pc:sldChg>
      <pc:sldChg chg="del">
        <pc:chgData name="Norbert Spiteri" userId="S::norbert@anythingdynamics.nl::9924cbd4-612e-4617-ab43-b6219a6ec798" providerId="AD" clId="Web-{290B624E-ED35-8D5A-867D-8EE5A007F5D6}" dt="2020-01-26T13:35:07.321" v="7"/>
        <pc:sldMkLst>
          <pc:docMk/>
          <pc:sldMk cId="3020995455" sldId="274"/>
        </pc:sldMkLst>
      </pc:sldChg>
      <pc:sldChg chg="addSp modSp mod setBg">
        <pc:chgData name="Norbert Spiteri" userId="S::norbert@anythingdynamics.nl::9924cbd4-612e-4617-ab43-b6219a6ec798" providerId="AD" clId="Web-{290B624E-ED35-8D5A-867D-8EE5A007F5D6}" dt="2020-01-26T13:35:16.367" v="8"/>
        <pc:sldMkLst>
          <pc:docMk/>
          <pc:sldMk cId="3969289162" sldId="275"/>
        </pc:sldMkLst>
        <pc:spChg chg="mod">
          <ac:chgData name="Norbert Spiteri" userId="S::norbert@anythingdynamics.nl::9924cbd4-612e-4617-ab43-b6219a6ec798" providerId="AD" clId="Web-{290B624E-ED35-8D5A-867D-8EE5A007F5D6}" dt="2020-01-26T13:35:16.367" v="8"/>
          <ac:spMkLst>
            <pc:docMk/>
            <pc:sldMk cId="3969289162" sldId="275"/>
            <ac:spMk id="13" creationId="{3A44E1CF-93F4-4739-B446-5D4700818B0D}"/>
          </ac:spMkLst>
        </pc:spChg>
        <pc:spChg chg="add">
          <ac:chgData name="Norbert Spiteri" userId="S::norbert@anythingdynamics.nl::9924cbd4-612e-4617-ab43-b6219a6ec798" providerId="AD" clId="Web-{290B624E-ED35-8D5A-867D-8EE5A007F5D6}" dt="2020-01-26T13:35:16.367" v="8"/>
          <ac:spMkLst>
            <pc:docMk/>
            <pc:sldMk cId="3969289162" sldId="275"/>
            <ac:spMk id="18" creationId="{32BC26D8-82FB-445E-AA49-62A77D7C1EE0}"/>
          </ac:spMkLst>
        </pc:spChg>
        <pc:spChg chg="add">
          <ac:chgData name="Norbert Spiteri" userId="S::norbert@anythingdynamics.nl::9924cbd4-612e-4617-ab43-b6219a6ec798" providerId="AD" clId="Web-{290B624E-ED35-8D5A-867D-8EE5A007F5D6}" dt="2020-01-26T13:35:16.367" v="8"/>
          <ac:spMkLst>
            <pc:docMk/>
            <pc:sldMk cId="3969289162" sldId="275"/>
            <ac:spMk id="20" creationId="{CB44330D-EA18-4254-AA95-EB49948539B8}"/>
          </ac:spMkLst>
        </pc:spChg>
        <pc:picChg chg="mod">
          <ac:chgData name="Norbert Spiteri" userId="S::norbert@anythingdynamics.nl::9924cbd4-612e-4617-ab43-b6219a6ec798" providerId="AD" clId="Web-{290B624E-ED35-8D5A-867D-8EE5A007F5D6}" dt="2020-01-26T13:35:16.367" v="8"/>
          <ac:picMkLst>
            <pc:docMk/>
            <pc:sldMk cId="3969289162" sldId="275"/>
            <ac:picMk id="12" creationId="{ACF83734-D32B-4625-84A9-EED3F401003C}"/>
          </ac:picMkLst>
        </pc:picChg>
      </pc:sldChg>
      <pc:sldChg chg="modSp add replId">
        <pc:chgData name="Norbert Spiteri" userId="S::norbert@anythingdynamics.nl::9924cbd4-612e-4617-ab43-b6219a6ec798" providerId="AD" clId="Web-{290B624E-ED35-8D5A-867D-8EE5A007F5D6}" dt="2020-01-26T13:35:03.336" v="5" actId="20577"/>
        <pc:sldMkLst>
          <pc:docMk/>
          <pc:sldMk cId="1605221699" sldId="276"/>
        </pc:sldMkLst>
        <pc:spChg chg="mod">
          <ac:chgData name="Norbert Spiteri" userId="S::norbert@anythingdynamics.nl::9924cbd4-612e-4617-ab43-b6219a6ec798" providerId="AD" clId="Web-{290B624E-ED35-8D5A-867D-8EE5A007F5D6}" dt="2020-01-26T13:35:03.336" v="5" actId="20577"/>
          <ac:spMkLst>
            <pc:docMk/>
            <pc:sldMk cId="1605221699" sldId="276"/>
            <ac:spMk id="2" creationId="{ED55DA53-4BE1-4766-B016-F91C5A5013EC}"/>
          </ac:spMkLst>
        </pc:spChg>
      </pc:sldChg>
    </pc:docChg>
  </pc:docChgLst>
  <pc:docChgLst>
    <pc:chgData name="Norbert Spiteri" userId="S::norbert@anythingdynamics.nl::9924cbd4-612e-4617-ab43-b6219a6ec798" providerId="AD" clId="Web-{4F5F1167-A83B-44B4-8D55-F20BCA8A0D5A}"/>
    <pc:docChg chg="modSld addMainMaster delMainMaster">
      <pc:chgData name="Norbert Spiteri" userId="S::norbert@anythingdynamics.nl::9924cbd4-612e-4617-ab43-b6219a6ec798" providerId="AD" clId="Web-{4F5F1167-A83B-44B4-8D55-F20BCA8A0D5A}" dt="2020-01-22T17:23:44.331" v="204" actId="20577"/>
      <pc:docMkLst>
        <pc:docMk/>
      </pc:docMkLst>
      <pc:sldChg chg="addSp delSp modSp mod setBg modClrScheme setClrOvrMap delDesignElem chgLayout">
        <pc:chgData name="Norbert Spiteri" userId="S::norbert@anythingdynamics.nl::9924cbd4-612e-4617-ab43-b6219a6ec798" providerId="AD" clId="Web-{4F5F1167-A83B-44B4-8D55-F20BCA8A0D5A}" dt="2020-01-22T17:20:26.083" v="172"/>
        <pc:sldMkLst>
          <pc:docMk/>
          <pc:sldMk cId="284754243" sldId="256"/>
        </pc:sldMkLst>
        <pc:spChg chg="mod ord">
          <ac:chgData name="Norbert Spiteri" userId="S::norbert@anythingdynamics.nl::9924cbd4-612e-4617-ab43-b6219a6ec798" providerId="AD" clId="Web-{4F5F1167-A83B-44B4-8D55-F20BCA8A0D5A}" dt="2020-01-22T17:15:51.180" v="158"/>
          <ac:spMkLst>
            <pc:docMk/>
            <pc:sldMk cId="284754243" sldId="256"/>
            <ac:spMk id="2" creationId="{B83F4BD1-B4E8-466A-8273-B4C1DEA42974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7:16:11.351" v="167" actId="20577"/>
          <ac:spMkLst>
            <pc:docMk/>
            <pc:sldMk cId="284754243" sldId="256"/>
            <ac:spMk id="3" creationId="{B6BE37C1-D56F-4EE9-B973-1912AC13C23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23.206" v="28"/>
          <ac:spMkLst>
            <pc:docMk/>
            <pc:sldMk cId="284754243" sldId="256"/>
            <ac:spMk id="5" creationId="{E5EAE061-4AFE-4B3A-8FA1-FC5953E7E857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23.206" v="28"/>
          <ac:spMkLst>
            <pc:docMk/>
            <pc:sldMk cId="284754243" sldId="256"/>
            <ac:spMk id="6" creationId="{BD0398FB-7D27-4C59-A68B-663AE7A37CC4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23.206" v="28"/>
          <ac:spMkLst>
            <pc:docMk/>
            <pc:sldMk cId="284754243" sldId="256"/>
            <ac:spMk id="7" creationId="{9C682A1A-5B2D-4111-BBD6-620165633E5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14.113" v="24"/>
          <ac:spMkLst>
            <pc:docMk/>
            <pc:sldMk cId="284754243" sldId="256"/>
            <ac:spMk id="8" creationId="{E5EAE061-4AFE-4B3A-8FA1-FC5953E7E857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14.113" v="24"/>
          <ac:spMkLst>
            <pc:docMk/>
            <pc:sldMk cId="284754243" sldId="256"/>
            <ac:spMk id="10" creationId="{BD0398FB-7D27-4C59-A68B-663AE7A37CC4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23.206" v="28"/>
          <ac:spMkLst>
            <pc:docMk/>
            <pc:sldMk cId="284754243" sldId="256"/>
            <ac:spMk id="11" creationId="{EA804283-B929-4503-802F-4585376E2B42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14.113" v="24"/>
          <ac:spMkLst>
            <pc:docMk/>
            <pc:sldMk cId="284754243" sldId="256"/>
            <ac:spMk id="12" creationId="{9C682A1A-5B2D-4111-BBD6-620165633E5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23.206" v="28"/>
          <ac:spMkLst>
            <pc:docMk/>
            <pc:sldMk cId="284754243" sldId="256"/>
            <ac:spMk id="13" creationId="{D6EE29F2-D77F-4BD0-A20B-334D316A1C9D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23.206" v="28"/>
          <ac:spMkLst>
            <pc:docMk/>
            <pc:sldMk cId="284754243" sldId="256"/>
            <ac:spMk id="15" creationId="{A04F1504-431A-4D86-9091-AE7E4B33376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14.113" v="24"/>
          <ac:spMkLst>
            <pc:docMk/>
            <pc:sldMk cId="284754243" sldId="256"/>
            <ac:spMk id="16" creationId="{EA804283-B929-4503-802F-4585376E2B42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23.206" v="28"/>
          <ac:spMkLst>
            <pc:docMk/>
            <pc:sldMk cId="284754243" sldId="256"/>
            <ac:spMk id="17" creationId="{0DEE8134-8942-423C-9EAA-0110FCA1131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14.113" v="24"/>
          <ac:spMkLst>
            <pc:docMk/>
            <pc:sldMk cId="284754243" sldId="256"/>
            <ac:spMk id="18" creationId="{D6EE29F2-D77F-4BD0-A20B-334D316A1C9D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23.206" v="28"/>
          <ac:spMkLst>
            <pc:docMk/>
            <pc:sldMk cId="284754243" sldId="256"/>
            <ac:spMk id="19" creationId="{C36A08F5-3B56-47C5-A371-9187BE56E1E5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14.113" v="24"/>
          <ac:spMkLst>
            <pc:docMk/>
            <pc:sldMk cId="284754243" sldId="256"/>
            <ac:spMk id="20" creationId="{A04F1504-431A-4D86-9091-AE7E4B33376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84754243" sldId="256"/>
            <ac:spMk id="21" creationId="{E5EAE061-4AFE-4B3A-8FA1-FC5953E7E857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14.113" v="24"/>
          <ac:spMkLst>
            <pc:docMk/>
            <pc:sldMk cId="284754243" sldId="256"/>
            <ac:spMk id="22" creationId="{0DEE8134-8942-423C-9EAA-0110FCA1131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84754243" sldId="256"/>
            <ac:spMk id="23" creationId="{BD0398FB-7D27-4C59-A68B-663AE7A37CC4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14.113" v="24"/>
          <ac:spMkLst>
            <pc:docMk/>
            <pc:sldMk cId="284754243" sldId="256"/>
            <ac:spMk id="24" creationId="{C36A08F5-3B56-47C5-A371-9187BE56E1E5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84754243" sldId="256"/>
            <ac:spMk id="25" creationId="{9C682A1A-5B2D-4111-BBD6-620165633E5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84754243" sldId="256"/>
            <ac:spMk id="27" creationId="{EA804283-B929-4503-802F-4585376E2B42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84754243" sldId="256"/>
            <ac:spMk id="28" creationId="{D6EE29F2-D77F-4BD0-A20B-334D316A1C9D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84754243" sldId="256"/>
            <ac:spMk id="29" creationId="{A04F1504-431A-4D86-9091-AE7E4B33376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84754243" sldId="256"/>
            <ac:spMk id="30" creationId="{0DEE8134-8942-423C-9EAA-0110FCA1131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84754243" sldId="256"/>
            <ac:spMk id="31" creationId="{C36A08F5-3B56-47C5-A371-9187BE56E1E5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2:13.725" v="1"/>
          <ac:spMkLst>
            <pc:docMk/>
            <pc:sldMk cId="284754243" sldId="256"/>
            <ac:spMk id="71" creationId="{87CC2527-562A-4F69-B487-4371E5B243E7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2:16.131" v="3"/>
          <ac:spMkLst>
            <pc:docMk/>
            <pc:sldMk cId="284754243" sldId="256"/>
            <ac:spMk id="75" creationId="{70B66945-4967-4040-926D-DCA44313CDA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05.754" v="8"/>
          <ac:spMkLst>
            <pc:docMk/>
            <pc:sldMk cId="284754243" sldId="256"/>
            <ac:spMk id="77" creationId="{2A0E4E09-FC02-4ADC-951A-3FFA90B6FE39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2.066" v="19"/>
          <ac:spMkLst>
            <pc:docMk/>
            <pc:sldMk cId="284754243" sldId="256"/>
            <ac:spMk id="81" creationId="{586B4EF9-43BA-4655-A6FF-1D8E21574C95}"/>
          </ac:spMkLst>
        </pc:spChg>
        <pc:spChg chg="add">
          <ac:chgData name="Norbert Spiteri" userId="S::norbert@anythingdynamics.nl::9924cbd4-612e-4617-ab43-b6219a6ec798" providerId="AD" clId="Web-{4F5F1167-A83B-44B4-8D55-F20BCA8A0D5A}" dt="2020-01-22T17:20:26.083" v="172"/>
          <ac:spMkLst>
            <pc:docMk/>
            <pc:sldMk cId="284754243" sldId="256"/>
            <ac:spMk id="106" creationId="{2FB82883-1DC0-4BE1-A607-009095F3355A}"/>
          </ac:spMkLst>
        </pc:spChg>
        <pc:spChg chg="add">
          <ac:chgData name="Norbert Spiteri" userId="S::norbert@anythingdynamics.nl::9924cbd4-612e-4617-ab43-b6219a6ec798" providerId="AD" clId="Web-{4F5F1167-A83B-44B4-8D55-F20BCA8A0D5A}" dt="2020-01-22T17:20:26.083" v="172"/>
          <ac:spMkLst>
            <pc:docMk/>
            <pc:sldMk cId="284754243" sldId="256"/>
            <ac:spMk id="108" creationId="{A3473CF9-37EB-43E7-89EF-D2D1C53D1DAC}"/>
          </ac:spMkLst>
        </pc:spChg>
        <pc:spChg chg="add">
          <ac:chgData name="Norbert Spiteri" userId="S::norbert@anythingdynamics.nl::9924cbd4-612e-4617-ab43-b6219a6ec798" providerId="AD" clId="Web-{4F5F1167-A83B-44B4-8D55-F20BCA8A0D5A}" dt="2020-01-22T17:20:26.083" v="172"/>
          <ac:spMkLst>
            <pc:docMk/>
            <pc:sldMk cId="284754243" sldId="256"/>
            <ac:spMk id="110" creationId="{586B4EF9-43BA-4655-A6FF-1D8E21574C95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6.457" v="12"/>
          <ac:spMkLst>
            <pc:docMk/>
            <pc:sldMk cId="284754243" sldId="256"/>
            <ac:spMk id="144" creationId="{23962611-DFD5-4092-AAFD-559E3DFCE2C9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7.410" v="14"/>
          <ac:spMkLst>
            <pc:docMk/>
            <pc:sldMk cId="284754243" sldId="256"/>
            <ac:spMk id="148" creationId="{84617302-4B0D-4351-A6BB-6F0930D943AC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7.410" v="14"/>
          <ac:spMkLst>
            <pc:docMk/>
            <pc:sldMk cId="284754243" sldId="256"/>
            <ac:spMk id="150" creationId="{DA2C7802-C2E0-4218-8F89-8DD7CCD2CD1C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7.410" v="14"/>
          <ac:spMkLst>
            <pc:docMk/>
            <pc:sldMk cId="284754243" sldId="256"/>
            <ac:spMk id="152" creationId="{A6D7111A-21E5-4EE9-8A78-10E5530F0116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7.410" v="14"/>
          <ac:spMkLst>
            <pc:docMk/>
            <pc:sldMk cId="284754243" sldId="256"/>
            <ac:spMk id="154" creationId="{A3969E80-A77B-49FC-9122-D89AFD5EE118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7.410" v="14"/>
          <ac:spMkLst>
            <pc:docMk/>
            <pc:sldMk cId="284754243" sldId="256"/>
            <ac:spMk id="156" creationId="{1849CA57-76BD-4CF2-80BA-D7A46A01B7B1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7.410" v="14"/>
          <ac:spMkLst>
            <pc:docMk/>
            <pc:sldMk cId="284754243" sldId="256"/>
            <ac:spMk id="158" creationId="{35E9085E-E730-4768-83D4-6CB7E9897153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7.410" v="14"/>
          <ac:spMkLst>
            <pc:docMk/>
            <pc:sldMk cId="284754243" sldId="256"/>
            <ac:spMk id="160" creationId="{973272FE-A474-4CAE-8CA2-BCC8B476C3F4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7.410" v="14"/>
          <ac:spMkLst>
            <pc:docMk/>
            <pc:sldMk cId="284754243" sldId="256"/>
            <ac:spMk id="162" creationId="{E07981EA-05A6-437C-88D7-B377B92B031D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7.410" v="14"/>
          <ac:spMkLst>
            <pc:docMk/>
            <pc:sldMk cId="284754243" sldId="256"/>
            <ac:spMk id="164" creationId="{15E3C750-986E-4769-B1AE-49289FBEE757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2:16.131" v="3"/>
          <ac:spMkLst>
            <pc:docMk/>
            <pc:sldMk cId="284754243" sldId="256"/>
            <ac:spMk id="1028" creationId="{C0B27210-D0CA-4654-B3E3-9ABB4F178EA1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2:16.131" v="3"/>
          <ac:spMkLst>
            <pc:docMk/>
            <pc:sldMk cId="284754243" sldId="256"/>
            <ac:spMk id="1029" creationId="{1DB7C82F-AB7E-4F0C-B829-FA1B9C415180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2:19.256" v="5"/>
          <ac:spMkLst>
            <pc:docMk/>
            <pc:sldMk cId="284754243" sldId="256"/>
            <ac:spMk id="1030" creationId="{1DB7C82F-AB7E-4F0C-B829-FA1B9C415180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05.754" v="9"/>
          <ac:spMkLst>
            <pc:docMk/>
            <pc:sldMk cId="284754243" sldId="256"/>
            <ac:spMk id="1031" creationId="{87CC2527-562A-4F69-B487-4371E5B243E7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7:20:26.083" v="172"/>
          <ac:spMkLst>
            <pc:docMk/>
            <pc:sldMk cId="284754243" sldId="256"/>
            <ac:spMk id="1033" creationId="{2FB82883-1DC0-4BE1-A607-009095F3355A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2.066" v="19"/>
          <ac:spMkLst>
            <pc:docMk/>
            <pc:sldMk cId="284754243" sldId="256"/>
            <ac:spMk id="1034" creationId="{2FB82883-1DC0-4BE1-A607-009095F3355A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2.066" v="19"/>
          <ac:spMkLst>
            <pc:docMk/>
            <pc:sldMk cId="284754243" sldId="256"/>
            <ac:spMk id="1035" creationId="{A3473CF9-37EB-43E7-89EF-D2D1C53D1DAC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7:20:26.083" v="172"/>
          <ac:spMkLst>
            <pc:docMk/>
            <pc:sldMk cId="284754243" sldId="256"/>
            <ac:spMk id="1036" creationId="{A3473CF9-37EB-43E7-89EF-D2D1C53D1DAC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7.410" v="14"/>
          <ac:spMkLst>
            <pc:docMk/>
            <pc:sldMk cId="284754243" sldId="256"/>
            <ac:spMk id="1037" creationId="{88294908-8B00-4F58-BBBA-20F71A40AA9E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17.410" v="14"/>
          <ac:spMkLst>
            <pc:docMk/>
            <pc:sldMk cId="284754243" sldId="256"/>
            <ac:spMk id="1038" creationId="{4364C879-1404-4203-8E9D-CC5DE0A621A2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0.535" v="16"/>
          <ac:spMkLst>
            <pc:docMk/>
            <pc:sldMk cId="284754243" sldId="256"/>
            <ac:spMk id="1039" creationId="{E5EAE061-4AFE-4B3A-8FA1-FC5953E7E857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0.535" v="16"/>
          <ac:spMkLst>
            <pc:docMk/>
            <pc:sldMk cId="284754243" sldId="256"/>
            <ac:spMk id="1040" creationId="{BD0398FB-7D27-4C59-A68B-663AE7A37CC4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0.535" v="16"/>
          <ac:spMkLst>
            <pc:docMk/>
            <pc:sldMk cId="284754243" sldId="256"/>
            <ac:spMk id="1041" creationId="{9C682A1A-5B2D-4111-BBD6-620165633E5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0.535" v="16"/>
          <ac:spMkLst>
            <pc:docMk/>
            <pc:sldMk cId="284754243" sldId="256"/>
            <ac:spMk id="1043" creationId="{EA804283-B929-4503-802F-4585376E2B42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0.535" v="16"/>
          <ac:spMkLst>
            <pc:docMk/>
            <pc:sldMk cId="284754243" sldId="256"/>
            <ac:spMk id="1044" creationId="{D6EE29F2-D77F-4BD0-A20B-334D316A1C9D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0.535" v="16"/>
          <ac:spMkLst>
            <pc:docMk/>
            <pc:sldMk cId="284754243" sldId="256"/>
            <ac:spMk id="1045" creationId="{A04F1504-431A-4D86-9091-AE7E4B33376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0.535" v="16"/>
          <ac:spMkLst>
            <pc:docMk/>
            <pc:sldMk cId="284754243" sldId="256"/>
            <ac:spMk id="1046" creationId="{0DEE8134-8942-423C-9EAA-0110FCA1131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0.535" v="16"/>
          <ac:spMkLst>
            <pc:docMk/>
            <pc:sldMk cId="284754243" sldId="256"/>
            <ac:spMk id="1047" creationId="{C36A08F5-3B56-47C5-A371-9187BE56E1E5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2.035" v="18"/>
          <ac:spMkLst>
            <pc:docMk/>
            <pc:sldMk cId="284754243" sldId="256"/>
            <ac:spMk id="1048" creationId="{CDA1A2E9-63FE-408D-A803-8E306ECAB4B3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2.035" v="18"/>
          <ac:spMkLst>
            <pc:docMk/>
            <pc:sldMk cId="284754243" sldId="256"/>
            <ac:spMk id="1049" creationId="{927CAFC9-A675-4314-84EF-236FFA58A3F2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2.035" v="18"/>
          <ac:spMkLst>
            <pc:docMk/>
            <pc:sldMk cId="284754243" sldId="256"/>
            <ac:spMk id="1050" creationId="{FBE9F90C-C163-435B-9A68-D15C92D1CF2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6:22.035" v="18"/>
          <ac:spMkLst>
            <pc:docMk/>
            <pc:sldMk cId="284754243" sldId="256"/>
            <ac:spMk id="1051" creationId="{1A882A9F-F4E9-4E23-8F0B-20B5DF42EAA9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00.082" v="20"/>
          <ac:spMkLst>
            <pc:docMk/>
            <pc:sldMk cId="284754243" sldId="256"/>
            <ac:spMk id="1052" creationId="{E5EAE061-4AFE-4B3A-8FA1-FC5953E7E857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00.082" v="20"/>
          <ac:spMkLst>
            <pc:docMk/>
            <pc:sldMk cId="284754243" sldId="256"/>
            <ac:spMk id="1053" creationId="{BD0398FB-7D27-4C59-A68B-663AE7A37CC4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00.082" v="20"/>
          <ac:spMkLst>
            <pc:docMk/>
            <pc:sldMk cId="284754243" sldId="256"/>
            <ac:spMk id="1054" creationId="{9C682A1A-5B2D-4111-BBD6-620165633E5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00.082" v="20"/>
          <ac:spMkLst>
            <pc:docMk/>
            <pc:sldMk cId="284754243" sldId="256"/>
            <ac:spMk id="1056" creationId="{EA804283-B929-4503-802F-4585376E2B42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00.082" v="20"/>
          <ac:spMkLst>
            <pc:docMk/>
            <pc:sldMk cId="284754243" sldId="256"/>
            <ac:spMk id="1057" creationId="{D6EE29F2-D77F-4BD0-A20B-334D316A1C9D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00.082" v="20"/>
          <ac:spMkLst>
            <pc:docMk/>
            <pc:sldMk cId="284754243" sldId="256"/>
            <ac:spMk id="1058" creationId="{A04F1504-431A-4D86-9091-AE7E4B33376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00.082" v="20"/>
          <ac:spMkLst>
            <pc:docMk/>
            <pc:sldMk cId="284754243" sldId="256"/>
            <ac:spMk id="1059" creationId="{0DEE8134-8942-423C-9EAA-0110FCA1131B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6:57:00.082" v="20"/>
          <ac:spMkLst>
            <pc:docMk/>
            <pc:sldMk cId="284754243" sldId="256"/>
            <ac:spMk id="1060" creationId="{C36A08F5-3B56-47C5-A371-9187BE56E1E5}"/>
          </ac:spMkLst>
        </pc:spChg>
        <pc:spChg chg="add del">
          <ac:chgData name="Norbert Spiteri" userId="S::norbert@anythingdynamics.nl::9924cbd4-612e-4617-ab43-b6219a6ec798" providerId="AD" clId="Web-{4F5F1167-A83B-44B4-8D55-F20BCA8A0D5A}" dt="2020-01-22T17:20:26.083" v="172"/>
          <ac:spMkLst>
            <pc:docMk/>
            <pc:sldMk cId="284754243" sldId="256"/>
            <ac:spMk id="1061" creationId="{586B4EF9-43BA-4655-A6FF-1D8E21574C95}"/>
          </ac:spMkLst>
        </pc:spChg>
        <pc:picChg chg="add mod ord">
          <ac:chgData name="Norbert Spiteri" userId="S::norbert@anythingdynamics.nl::9924cbd4-612e-4617-ab43-b6219a6ec798" providerId="AD" clId="Web-{4F5F1167-A83B-44B4-8D55-F20BCA8A0D5A}" dt="2020-01-22T17:20:26.083" v="172"/>
          <ac:picMkLst>
            <pc:docMk/>
            <pc:sldMk cId="284754243" sldId="256"/>
            <ac:picMk id="4" creationId="{907969B4-DF9F-48FB-B5E9-0C2EC4790F1B}"/>
          </ac:picMkLst>
        </pc:picChg>
        <pc:picChg chg="add del">
          <ac:chgData name="Norbert Spiteri" userId="S::norbert@anythingdynamics.nl::9924cbd4-612e-4617-ab43-b6219a6ec798" providerId="AD" clId="Web-{4F5F1167-A83B-44B4-8D55-F20BCA8A0D5A}" dt="2020-01-22T16:56:05.754" v="8"/>
          <ac:picMkLst>
            <pc:docMk/>
            <pc:sldMk cId="284754243" sldId="256"/>
            <ac:picMk id="79" creationId="{24F266AD-725B-4A9D-B448-4C000F95CB47}"/>
          </ac:picMkLst>
        </pc:picChg>
        <pc:picChg chg="add del">
          <ac:chgData name="Norbert Spiteri" userId="S::norbert@anythingdynamics.nl::9924cbd4-612e-4617-ab43-b6219a6ec798" providerId="AD" clId="Web-{4F5F1167-A83B-44B4-8D55-F20BCA8A0D5A}" dt="2020-01-22T16:56:22.035" v="18"/>
          <ac:picMkLst>
            <pc:docMk/>
            <pc:sldMk cId="284754243" sldId="256"/>
            <ac:picMk id="143" creationId="{A4482988-CFEC-4E4C-BD2C-16ECFB3E71DD}"/>
          </ac:picMkLst>
        </pc:picChg>
        <pc:picChg chg="add del">
          <ac:chgData name="Norbert Spiteri" userId="S::norbert@anythingdynamics.nl::9924cbd4-612e-4617-ab43-b6219a6ec798" providerId="AD" clId="Web-{4F5F1167-A83B-44B4-8D55-F20BCA8A0D5A}" dt="2020-01-22T16:56:16.457" v="12"/>
          <ac:picMkLst>
            <pc:docMk/>
            <pc:sldMk cId="284754243" sldId="256"/>
            <ac:picMk id="146" creationId="{2270F1FA-0425-408F-9861-80BF5AFB276D}"/>
          </ac:picMkLst>
        </pc:picChg>
        <pc:picChg chg="del mod ord">
          <ac:chgData name="Norbert Spiteri" userId="S::norbert@anythingdynamics.nl::9924cbd4-612e-4617-ab43-b6219a6ec798" providerId="AD" clId="Web-{4F5F1167-A83B-44B4-8D55-F20BCA8A0D5A}" dt="2020-01-22T17:19:03.287" v="170"/>
          <ac:picMkLst>
            <pc:docMk/>
            <pc:sldMk cId="284754243" sldId="256"/>
            <ac:picMk id="1026" creationId="{BDAC7F0D-25CF-4D92-8C20-06EDA87F69B7}"/>
          </ac:picMkLst>
        </pc:picChg>
        <pc:cxnChg chg="add del">
          <ac:chgData name="Norbert Spiteri" userId="S::norbert@anythingdynamics.nl::9924cbd4-612e-4617-ab43-b6219a6ec798" providerId="AD" clId="Web-{4F5F1167-A83B-44B4-8D55-F20BCA8A0D5A}" dt="2020-01-22T16:57:23.206" v="28"/>
          <ac:cxnSpMkLst>
            <pc:docMk/>
            <pc:sldMk cId="284754243" sldId="256"/>
            <ac:cxnSpMk id="9" creationId="{266A0658-1CC4-4B0D-AAB7-A702286AFB03}"/>
          </ac:cxnSpMkLst>
        </pc:cxnChg>
        <pc:cxnChg chg="add del">
          <ac:chgData name="Norbert Spiteri" userId="S::norbert@anythingdynamics.nl::9924cbd4-612e-4617-ab43-b6219a6ec798" providerId="AD" clId="Web-{4F5F1167-A83B-44B4-8D55-F20BCA8A0D5A}" dt="2020-01-22T16:57:14.113" v="24"/>
          <ac:cxnSpMkLst>
            <pc:docMk/>
            <pc:sldMk cId="284754243" sldId="256"/>
            <ac:cxnSpMk id="14" creationId="{266A0658-1CC4-4B0D-AAB7-A702286AFB03}"/>
          </ac:cxnSpMkLst>
        </pc:cxnChg>
        <pc:cxnChg chg="add del">
          <ac:chgData name="Norbert Spiteri" userId="S::norbert@anythingdynamics.nl::9924cbd4-612e-4617-ab43-b6219a6ec798" providerId="AD" clId="Web-{4F5F1167-A83B-44B4-8D55-F20BCA8A0D5A}" dt="2020-01-22T16:57:33.769" v="31"/>
          <ac:cxnSpMkLst>
            <pc:docMk/>
            <pc:sldMk cId="284754243" sldId="256"/>
            <ac:cxnSpMk id="26" creationId="{266A0658-1CC4-4B0D-AAB7-A702286AFB03}"/>
          </ac:cxnSpMkLst>
        </pc:cxnChg>
        <pc:cxnChg chg="add del">
          <ac:chgData name="Norbert Spiteri" userId="S::norbert@anythingdynamics.nl::9924cbd4-612e-4617-ab43-b6219a6ec798" providerId="AD" clId="Web-{4F5F1167-A83B-44B4-8D55-F20BCA8A0D5A}" dt="2020-01-22T16:52:13.725" v="1"/>
          <ac:cxnSpMkLst>
            <pc:docMk/>
            <pc:sldMk cId="284754243" sldId="256"/>
            <ac:cxnSpMk id="73" creationId="{BCDAEC91-5BCE-4B55-9CC0-43EF94CB734B}"/>
          </ac:cxnSpMkLst>
        </pc:cxnChg>
        <pc:cxnChg chg="add del">
          <ac:chgData name="Norbert Spiteri" userId="S::norbert@anythingdynamics.nl::9924cbd4-612e-4617-ab43-b6219a6ec798" providerId="AD" clId="Web-{4F5F1167-A83B-44B4-8D55-F20BCA8A0D5A}" dt="2020-01-22T16:56:05.754" v="9"/>
          <ac:cxnSpMkLst>
            <pc:docMk/>
            <pc:sldMk cId="284754243" sldId="256"/>
            <ac:cxnSpMk id="1032" creationId="{BCDAEC91-5BCE-4B55-9CC0-43EF94CB734B}"/>
          </ac:cxnSpMkLst>
        </pc:cxnChg>
        <pc:cxnChg chg="add del">
          <ac:chgData name="Norbert Spiteri" userId="S::norbert@anythingdynamics.nl::9924cbd4-612e-4617-ab43-b6219a6ec798" providerId="AD" clId="Web-{4F5F1167-A83B-44B4-8D55-F20BCA8A0D5A}" dt="2020-01-22T16:56:20.535" v="16"/>
          <ac:cxnSpMkLst>
            <pc:docMk/>
            <pc:sldMk cId="284754243" sldId="256"/>
            <ac:cxnSpMk id="1042" creationId="{266A0658-1CC4-4B0D-AAB7-A702286AFB03}"/>
          </ac:cxnSpMkLst>
        </pc:cxnChg>
        <pc:cxnChg chg="add del">
          <ac:chgData name="Norbert Spiteri" userId="S::norbert@anythingdynamics.nl::9924cbd4-612e-4617-ab43-b6219a6ec798" providerId="AD" clId="Web-{4F5F1167-A83B-44B4-8D55-F20BCA8A0D5A}" dt="2020-01-22T16:57:00.082" v="20"/>
          <ac:cxnSpMkLst>
            <pc:docMk/>
            <pc:sldMk cId="284754243" sldId="256"/>
            <ac:cxnSpMk id="1055" creationId="{266A0658-1CC4-4B0D-AAB7-A702286AFB03}"/>
          </ac:cxnSpMkLst>
        </pc:cxn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3104893507" sldId="257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104893507" sldId="257"/>
            <ac:spMk id="2" creationId="{E7B2DA84-567E-48ED-AD52-20E00DC4D9A9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104893507" sldId="257"/>
            <ac:spMk id="3" creationId="{826A24B0-C81A-464D-8662-0532217B2FF8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2219589878" sldId="258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219589878" sldId="258"/>
            <ac:spMk id="2" creationId="{8C766338-856A-4E43-B4A4-87E682249F10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219589878" sldId="258"/>
            <ac:spMk id="3" creationId="{45EF0944-0014-45A7-8FA1-23F76D9A4E26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1605954846" sldId="259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1605954846" sldId="259"/>
            <ac:spMk id="2" creationId="{FD330576-4F41-4676-9FAC-E2A264538EEA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1605954846" sldId="259"/>
            <ac:spMk id="3" creationId="{F5130361-DC7F-4C4F-A14B-4C40A0C7AC6F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7:23:44.331" v="203" actId="20577"/>
        <pc:sldMkLst>
          <pc:docMk/>
          <pc:sldMk cId="3493987526" sldId="260"/>
        </pc:sldMkLst>
        <pc:spChg chg="mod ord">
          <ac:chgData name="Norbert Spiteri" userId="S::norbert@anythingdynamics.nl::9924cbd4-612e-4617-ab43-b6219a6ec798" providerId="AD" clId="Web-{4F5F1167-A83B-44B4-8D55-F20BCA8A0D5A}" dt="2020-01-22T17:23:44.331" v="203" actId="20577"/>
          <ac:spMkLst>
            <pc:docMk/>
            <pc:sldMk cId="3493987526" sldId="260"/>
            <ac:spMk id="2" creationId="{ED55DA53-4BE1-4766-B016-F91C5A5013EC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493987526" sldId="260"/>
            <ac:spMk id="3" creationId="{ED8B604F-437D-45E8-ABE2-1FD8B1D5A538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3096984951" sldId="261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096984951" sldId="261"/>
            <ac:spMk id="2" creationId="{0B48B152-137F-4A55-888D-2D10CFAAEE6C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096984951" sldId="261"/>
            <ac:spMk id="3" creationId="{A864971F-4F86-41D1-90DA-B7876141EA43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1775797162" sldId="262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1775797162" sldId="262"/>
            <ac:spMk id="2" creationId="{40C6DCB0-1D83-40DA-BA73-2C84F05B2CB8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1775797162" sldId="262"/>
            <ac:spMk id="3" creationId="{8E234D73-EF94-4FD8-AE83-282163B47813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7:08:57.246" v="36" actId="20577"/>
        <pc:sldMkLst>
          <pc:docMk/>
          <pc:sldMk cId="3610170940" sldId="263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610170940" sldId="263"/>
            <ac:spMk id="2" creationId="{C7985480-67FA-4164-8484-28FA18073D1E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7:08:57.246" v="36" actId="20577"/>
          <ac:spMkLst>
            <pc:docMk/>
            <pc:sldMk cId="3610170940" sldId="263"/>
            <ac:spMk id="3" creationId="{4E5A3329-72B0-48F2-A567-A95BB03719D6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3260109165" sldId="264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260109165" sldId="264"/>
            <ac:spMk id="2" creationId="{0DCA1FCA-C671-4977-9440-ADF6867889E3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260109165" sldId="264"/>
            <ac:spMk id="3" creationId="{FE21C780-ACB2-4CA6-BF53-933A024CFFA1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1221007817" sldId="265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1221007817" sldId="265"/>
            <ac:spMk id="2" creationId="{733B97DE-FFE4-403E-ABFB-9B9C93DFA27C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1221007817" sldId="265"/>
            <ac:spMk id="3" creationId="{505A1D4F-6FE4-441B-B1EA-3720AA6E5865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446363569" sldId="266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446363569" sldId="266"/>
            <ac:spMk id="2" creationId="{25D4DF64-0386-49EA-AE49-F30ECDC20D53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446363569" sldId="266"/>
            <ac:spMk id="3" creationId="{D7063CDE-1C58-48D0-A5AD-6A80F16D9E62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2128898061" sldId="267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128898061" sldId="267"/>
            <ac:spMk id="2" creationId="{45612415-3BEC-43B7-A42E-94A87729FA01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2128898061" sldId="267"/>
            <ac:spMk id="3" creationId="{3E40A798-585C-4984-9D12-E7F694D02A0C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4242439117" sldId="268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4242439117" sldId="268"/>
            <ac:spMk id="2" creationId="{4EEA822A-496E-42F8-98C7-7047ABDCD4BA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4242439117" sldId="268"/>
            <ac:spMk id="3" creationId="{724B9EDA-DDD5-4E15-87E5-51219F7104D4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3931954908" sldId="269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931954908" sldId="269"/>
            <ac:spMk id="2" creationId="{98A8F3DB-231B-4EEA-A9D3-A29ADFF45566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931954908" sldId="269"/>
            <ac:spMk id="3" creationId="{538568CE-289B-4B83-82F5-17A78792AFE7}"/>
          </ac:spMkLst>
        </pc:spChg>
      </pc:sldChg>
      <pc:sldChg chg="modSp mod modClrScheme chgLayout">
        <pc:chgData name="Norbert Spiteri" userId="S::norbert@anythingdynamics.nl::9924cbd4-612e-4617-ab43-b6219a6ec798" providerId="AD" clId="Web-{4F5F1167-A83B-44B4-8D55-F20BCA8A0D5A}" dt="2020-01-22T16:57:33.769" v="31"/>
        <pc:sldMkLst>
          <pc:docMk/>
          <pc:sldMk cId="3018430623" sldId="270"/>
        </pc:sldMkLst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018430623" sldId="270"/>
            <ac:spMk id="2" creationId="{7D1544B2-68F3-42CC-B351-DD4514DB103D}"/>
          </ac:spMkLst>
        </pc:spChg>
        <pc:spChg chg="mod ord">
          <ac:chgData name="Norbert Spiteri" userId="S::norbert@anythingdynamics.nl::9924cbd4-612e-4617-ab43-b6219a6ec798" providerId="AD" clId="Web-{4F5F1167-A83B-44B4-8D55-F20BCA8A0D5A}" dt="2020-01-22T16:57:33.769" v="31"/>
          <ac:spMkLst>
            <pc:docMk/>
            <pc:sldMk cId="3018430623" sldId="270"/>
            <ac:spMk id="3" creationId="{5AF7E9FB-54EC-43C6-AB84-CF06E03EDAF2}"/>
          </ac:spMkLst>
        </pc:spChg>
      </pc:sldChg>
      <pc:sldMasterChg chg="del delSldLayout">
        <pc:chgData name="Norbert Spiteri" userId="S::norbert@anythingdynamics.nl::9924cbd4-612e-4617-ab43-b6219a6ec798" providerId="AD" clId="Web-{4F5F1167-A83B-44B4-8D55-F20BCA8A0D5A}" dt="2020-01-22T16:57:00.082" v="20"/>
        <pc:sldMasterMkLst>
          <pc:docMk/>
          <pc:sldMasterMk cId="3244075073" sldId="2147483648"/>
        </pc:sldMasterMkLst>
        <pc:sldLayoutChg chg="del">
          <pc:chgData name="Norbert Spiteri" userId="S::norbert@anythingdynamics.nl::9924cbd4-612e-4617-ab43-b6219a6ec798" providerId="AD" clId="Web-{4F5F1167-A83B-44B4-8D55-F20BCA8A0D5A}" dt="2020-01-22T16:57:00.082" v="20"/>
          <pc:sldLayoutMkLst>
            <pc:docMk/>
            <pc:sldMasterMk cId="3244075073" sldId="2147483648"/>
            <pc:sldLayoutMk cId="2770034345" sldId="2147483649"/>
          </pc:sldLayoutMkLst>
        </pc:sldLayoutChg>
        <pc:sldLayoutChg chg="del">
          <pc:chgData name="Norbert Spiteri" userId="S::norbert@anythingdynamics.nl::9924cbd4-612e-4617-ab43-b6219a6ec798" providerId="AD" clId="Web-{4F5F1167-A83B-44B4-8D55-F20BCA8A0D5A}" dt="2020-01-22T16:57:00.082" v="20"/>
          <pc:sldLayoutMkLst>
            <pc:docMk/>
            <pc:sldMasterMk cId="3244075073" sldId="2147483648"/>
            <pc:sldLayoutMk cId="2344829996" sldId="2147483650"/>
          </pc:sldLayoutMkLst>
        </pc:sldLayoutChg>
        <pc:sldLayoutChg chg="del">
          <pc:chgData name="Norbert Spiteri" userId="S::norbert@anythingdynamics.nl::9924cbd4-612e-4617-ab43-b6219a6ec798" providerId="AD" clId="Web-{4F5F1167-A83B-44B4-8D55-F20BCA8A0D5A}" dt="2020-01-22T16:57:00.082" v="20"/>
          <pc:sldLayoutMkLst>
            <pc:docMk/>
            <pc:sldMasterMk cId="3244075073" sldId="2147483648"/>
            <pc:sldLayoutMk cId="4123231520" sldId="2147483651"/>
          </pc:sldLayoutMkLst>
        </pc:sldLayoutChg>
        <pc:sldLayoutChg chg="del">
          <pc:chgData name="Norbert Spiteri" userId="S::norbert@anythingdynamics.nl::9924cbd4-612e-4617-ab43-b6219a6ec798" providerId="AD" clId="Web-{4F5F1167-A83B-44B4-8D55-F20BCA8A0D5A}" dt="2020-01-22T16:57:00.082" v="20"/>
          <pc:sldLayoutMkLst>
            <pc:docMk/>
            <pc:sldMasterMk cId="3244075073" sldId="2147483648"/>
            <pc:sldLayoutMk cId="648563546" sldId="2147483652"/>
          </pc:sldLayoutMkLst>
        </pc:sldLayoutChg>
        <pc:sldLayoutChg chg="del">
          <pc:chgData name="Norbert Spiteri" userId="S::norbert@anythingdynamics.nl::9924cbd4-612e-4617-ab43-b6219a6ec798" providerId="AD" clId="Web-{4F5F1167-A83B-44B4-8D55-F20BCA8A0D5A}" dt="2020-01-22T16:57:00.082" v="20"/>
          <pc:sldLayoutMkLst>
            <pc:docMk/>
            <pc:sldMasterMk cId="3244075073" sldId="2147483648"/>
            <pc:sldLayoutMk cId="494095076" sldId="2147483653"/>
          </pc:sldLayoutMkLst>
        </pc:sldLayoutChg>
        <pc:sldLayoutChg chg="del">
          <pc:chgData name="Norbert Spiteri" userId="S::norbert@anythingdynamics.nl::9924cbd4-612e-4617-ab43-b6219a6ec798" providerId="AD" clId="Web-{4F5F1167-A83B-44B4-8D55-F20BCA8A0D5A}" dt="2020-01-22T16:57:00.082" v="20"/>
          <pc:sldLayoutMkLst>
            <pc:docMk/>
            <pc:sldMasterMk cId="3244075073" sldId="2147483648"/>
            <pc:sldLayoutMk cId="1397391034" sldId="2147483654"/>
          </pc:sldLayoutMkLst>
        </pc:sldLayoutChg>
        <pc:sldLayoutChg chg="del">
          <pc:chgData name="Norbert Spiteri" userId="S::norbert@anythingdynamics.nl::9924cbd4-612e-4617-ab43-b6219a6ec798" providerId="AD" clId="Web-{4F5F1167-A83B-44B4-8D55-F20BCA8A0D5A}" dt="2020-01-22T16:57:00.082" v="20"/>
          <pc:sldLayoutMkLst>
            <pc:docMk/>
            <pc:sldMasterMk cId="3244075073" sldId="2147483648"/>
            <pc:sldLayoutMk cId="372067062" sldId="2147483655"/>
          </pc:sldLayoutMkLst>
        </pc:sldLayoutChg>
        <pc:sldLayoutChg chg="del">
          <pc:chgData name="Norbert Spiteri" userId="S::norbert@anythingdynamics.nl::9924cbd4-612e-4617-ab43-b6219a6ec798" providerId="AD" clId="Web-{4F5F1167-A83B-44B4-8D55-F20BCA8A0D5A}" dt="2020-01-22T16:57:00.082" v="20"/>
          <pc:sldLayoutMkLst>
            <pc:docMk/>
            <pc:sldMasterMk cId="3244075073" sldId="2147483648"/>
            <pc:sldLayoutMk cId="1602002319" sldId="2147483656"/>
          </pc:sldLayoutMkLst>
        </pc:sldLayoutChg>
        <pc:sldLayoutChg chg="del">
          <pc:chgData name="Norbert Spiteri" userId="S::norbert@anythingdynamics.nl::9924cbd4-612e-4617-ab43-b6219a6ec798" providerId="AD" clId="Web-{4F5F1167-A83B-44B4-8D55-F20BCA8A0D5A}" dt="2020-01-22T16:57:00.082" v="20"/>
          <pc:sldLayoutMkLst>
            <pc:docMk/>
            <pc:sldMasterMk cId="3244075073" sldId="2147483648"/>
            <pc:sldLayoutMk cId="194012057" sldId="2147483657"/>
          </pc:sldLayoutMkLst>
        </pc:sldLayoutChg>
        <pc:sldLayoutChg chg="del">
          <pc:chgData name="Norbert Spiteri" userId="S::norbert@anythingdynamics.nl::9924cbd4-612e-4617-ab43-b6219a6ec798" providerId="AD" clId="Web-{4F5F1167-A83B-44B4-8D55-F20BCA8A0D5A}" dt="2020-01-22T16:57:00.082" v="20"/>
          <pc:sldLayoutMkLst>
            <pc:docMk/>
            <pc:sldMasterMk cId="3244075073" sldId="2147483648"/>
            <pc:sldLayoutMk cId="3527221737" sldId="2147483658"/>
          </pc:sldLayoutMkLst>
        </pc:sldLayoutChg>
        <pc:sldLayoutChg chg="del">
          <pc:chgData name="Norbert Spiteri" userId="S::norbert@anythingdynamics.nl::9924cbd4-612e-4617-ab43-b6219a6ec798" providerId="AD" clId="Web-{4F5F1167-A83B-44B4-8D55-F20BCA8A0D5A}" dt="2020-01-22T16:57:00.082" v="20"/>
          <pc:sldLayoutMkLst>
            <pc:docMk/>
            <pc:sldMasterMk cId="3244075073" sldId="2147483648"/>
            <pc:sldLayoutMk cId="96671166" sldId="2147483659"/>
          </pc:sldLayoutMkLst>
        </pc:sldLayoutChg>
      </pc:sldMasterChg>
      <pc:sldMasterChg chg="add del addSldLayout delSldLayout modSldLayout">
        <pc:chgData name="Norbert Spiteri" userId="S::norbert@anythingdynamics.nl::9924cbd4-612e-4617-ab43-b6219a6ec798" providerId="AD" clId="Web-{4F5F1167-A83B-44B4-8D55-F20BCA8A0D5A}" dt="2020-01-22T16:57:02.503" v="21"/>
        <pc:sldMasterMkLst>
          <pc:docMk/>
          <pc:sldMasterMk cId="3996009215" sldId="2147483660"/>
        </pc:sldMasterMkLst>
        <pc:sldLayoutChg chg="add del mod replId">
          <pc:chgData name="Norbert Spiteri" userId="S::norbert@anythingdynamics.nl::9924cbd4-612e-4617-ab43-b6219a6ec798" providerId="AD" clId="Web-{4F5F1167-A83B-44B4-8D55-F20BCA8A0D5A}" dt="2020-01-22T16:57:02.503" v="21"/>
          <pc:sldLayoutMkLst>
            <pc:docMk/>
            <pc:sldMasterMk cId="3996009215" sldId="2147483660"/>
            <pc:sldLayoutMk cId="222356142" sldId="2147483661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2.503" v="21"/>
          <pc:sldLayoutMkLst>
            <pc:docMk/>
            <pc:sldMasterMk cId="3996009215" sldId="2147483660"/>
            <pc:sldLayoutMk cId="2244450740" sldId="2147483662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2.503" v="21"/>
          <pc:sldLayoutMkLst>
            <pc:docMk/>
            <pc:sldMasterMk cId="3996009215" sldId="2147483660"/>
            <pc:sldLayoutMk cId="2335262183" sldId="2147483663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2.503" v="21"/>
          <pc:sldLayoutMkLst>
            <pc:docMk/>
            <pc:sldMasterMk cId="3996009215" sldId="2147483660"/>
            <pc:sldLayoutMk cId="3246370597" sldId="2147483664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2.503" v="21"/>
          <pc:sldLayoutMkLst>
            <pc:docMk/>
            <pc:sldMasterMk cId="3996009215" sldId="2147483660"/>
            <pc:sldLayoutMk cId="2831150852" sldId="2147483665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2.503" v="21"/>
          <pc:sldLayoutMkLst>
            <pc:docMk/>
            <pc:sldMasterMk cId="3996009215" sldId="2147483660"/>
            <pc:sldLayoutMk cId="3042451577" sldId="2147483666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2.503" v="21"/>
          <pc:sldLayoutMkLst>
            <pc:docMk/>
            <pc:sldMasterMk cId="3996009215" sldId="2147483660"/>
            <pc:sldLayoutMk cId="3846498969" sldId="2147483667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2.503" v="21"/>
          <pc:sldLayoutMkLst>
            <pc:docMk/>
            <pc:sldMasterMk cId="3996009215" sldId="2147483660"/>
            <pc:sldLayoutMk cId="3296774692" sldId="2147483668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2.503" v="21"/>
          <pc:sldLayoutMkLst>
            <pc:docMk/>
            <pc:sldMasterMk cId="3996009215" sldId="2147483660"/>
            <pc:sldLayoutMk cId="4248694924" sldId="2147483669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2.503" v="21"/>
          <pc:sldLayoutMkLst>
            <pc:docMk/>
            <pc:sldMasterMk cId="3996009215" sldId="2147483660"/>
            <pc:sldLayoutMk cId="1594497934" sldId="2147483670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2.503" v="21"/>
          <pc:sldLayoutMkLst>
            <pc:docMk/>
            <pc:sldMasterMk cId="3996009215" sldId="2147483660"/>
            <pc:sldLayoutMk cId="2243812432" sldId="2147483671"/>
          </pc:sldLayoutMkLst>
        </pc:sldLayoutChg>
      </pc:sldMasterChg>
      <pc:sldMasterChg chg="add del addSldLayout delSldLayout modSldLayout">
        <pc:chgData name="Norbert Spiteri" userId="S::norbert@anythingdynamics.nl::9924cbd4-612e-4617-ab43-b6219a6ec798" providerId="AD" clId="Web-{4F5F1167-A83B-44B4-8D55-F20BCA8A0D5A}" dt="2020-01-22T16:57:06.628" v="22"/>
        <pc:sldMasterMkLst>
          <pc:docMk/>
          <pc:sldMasterMk cId="1905679274" sldId="2147483672"/>
        </pc:sldMasterMkLst>
        <pc:sldLayoutChg chg="add del mod replId">
          <pc:chgData name="Norbert Spiteri" userId="S::norbert@anythingdynamics.nl::9924cbd4-612e-4617-ab43-b6219a6ec798" providerId="AD" clId="Web-{4F5F1167-A83B-44B4-8D55-F20BCA8A0D5A}" dt="2020-01-22T16:57:06.628" v="22"/>
          <pc:sldLayoutMkLst>
            <pc:docMk/>
            <pc:sldMasterMk cId="1905679274" sldId="2147483672"/>
            <pc:sldLayoutMk cId="1400639735" sldId="2147483673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6.628" v="22"/>
          <pc:sldLayoutMkLst>
            <pc:docMk/>
            <pc:sldMasterMk cId="1905679274" sldId="2147483672"/>
            <pc:sldLayoutMk cId="3765547586" sldId="2147483674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6.628" v="22"/>
          <pc:sldLayoutMkLst>
            <pc:docMk/>
            <pc:sldMasterMk cId="1905679274" sldId="2147483672"/>
            <pc:sldLayoutMk cId="352499164" sldId="2147483675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6.628" v="22"/>
          <pc:sldLayoutMkLst>
            <pc:docMk/>
            <pc:sldMasterMk cId="1905679274" sldId="2147483672"/>
            <pc:sldLayoutMk cId="55680528" sldId="2147483676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6.628" v="22"/>
          <pc:sldLayoutMkLst>
            <pc:docMk/>
            <pc:sldMasterMk cId="1905679274" sldId="2147483672"/>
            <pc:sldLayoutMk cId="1286624697" sldId="2147483677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6.628" v="22"/>
          <pc:sldLayoutMkLst>
            <pc:docMk/>
            <pc:sldMasterMk cId="1905679274" sldId="2147483672"/>
            <pc:sldLayoutMk cId="3054118822" sldId="2147483678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6.628" v="22"/>
          <pc:sldLayoutMkLst>
            <pc:docMk/>
            <pc:sldMasterMk cId="1905679274" sldId="2147483672"/>
            <pc:sldLayoutMk cId="213669623" sldId="2147483679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6.628" v="22"/>
          <pc:sldLayoutMkLst>
            <pc:docMk/>
            <pc:sldMasterMk cId="1905679274" sldId="2147483672"/>
            <pc:sldLayoutMk cId="2980128141" sldId="2147483680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6.628" v="22"/>
          <pc:sldLayoutMkLst>
            <pc:docMk/>
            <pc:sldMasterMk cId="1905679274" sldId="2147483672"/>
            <pc:sldLayoutMk cId="1897629654" sldId="2147483681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6.628" v="22"/>
          <pc:sldLayoutMkLst>
            <pc:docMk/>
            <pc:sldMasterMk cId="1905679274" sldId="2147483672"/>
            <pc:sldLayoutMk cId="2117853841" sldId="2147483682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06.628" v="22"/>
          <pc:sldLayoutMkLst>
            <pc:docMk/>
            <pc:sldMasterMk cId="1905679274" sldId="2147483672"/>
            <pc:sldLayoutMk cId="3725522575" sldId="2147483683"/>
          </pc:sldLayoutMkLst>
        </pc:sldLayoutChg>
      </pc:sldMasterChg>
      <pc:sldMasterChg chg="add del addSldLayout delSldLayout modSldLayout">
        <pc:chgData name="Norbert Spiteri" userId="S::norbert@anythingdynamics.nl::9924cbd4-612e-4617-ab43-b6219a6ec798" providerId="AD" clId="Web-{4F5F1167-A83B-44B4-8D55-F20BCA8A0D5A}" dt="2020-01-22T16:57:14.113" v="24"/>
        <pc:sldMasterMkLst>
          <pc:docMk/>
          <pc:sldMasterMk cId="377828988" sldId="2147483684"/>
        </pc:sldMasterMkLst>
        <pc:sldLayoutChg chg="add del mod replId">
          <pc:chgData name="Norbert Spiteri" userId="S::norbert@anythingdynamics.nl::9924cbd4-612e-4617-ab43-b6219a6ec798" providerId="AD" clId="Web-{4F5F1167-A83B-44B4-8D55-F20BCA8A0D5A}" dt="2020-01-22T16:57:14.113" v="24"/>
          <pc:sldLayoutMkLst>
            <pc:docMk/>
            <pc:sldMasterMk cId="377828988" sldId="2147483684"/>
            <pc:sldLayoutMk cId="2479913437" sldId="2147483685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4.113" v="24"/>
          <pc:sldLayoutMkLst>
            <pc:docMk/>
            <pc:sldMasterMk cId="377828988" sldId="2147483684"/>
            <pc:sldLayoutMk cId="984550113" sldId="2147483686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4.113" v="24"/>
          <pc:sldLayoutMkLst>
            <pc:docMk/>
            <pc:sldMasterMk cId="377828988" sldId="2147483684"/>
            <pc:sldLayoutMk cId="580816794" sldId="2147483687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4.113" v="24"/>
          <pc:sldLayoutMkLst>
            <pc:docMk/>
            <pc:sldMasterMk cId="377828988" sldId="2147483684"/>
            <pc:sldLayoutMk cId="3922614817" sldId="2147483688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4.113" v="24"/>
          <pc:sldLayoutMkLst>
            <pc:docMk/>
            <pc:sldMasterMk cId="377828988" sldId="2147483684"/>
            <pc:sldLayoutMk cId="220457138" sldId="2147483689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4.113" v="24"/>
          <pc:sldLayoutMkLst>
            <pc:docMk/>
            <pc:sldMasterMk cId="377828988" sldId="2147483684"/>
            <pc:sldLayoutMk cId="721516649" sldId="2147483690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4.113" v="24"/>
          <pc:sldLayoutMkLst>
            <pc:docMk/>
            <pc:sldMasterMk cId="377828988" sldId="2147483684"/>
            <pc:sldLayoutMk cId="2975081748" sldId="2147483691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4.113" v="24"/>
          <pc:sldLayoutMkLst>
            <pc:docMk/>
            <pc:sldMasterMk cId="377828988" sldId="2147483684"/>
            <pc:sldLayoutMk cId="1036072906" sldId="2147483692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4.113" v="24"/>
          <pc:sldLayoutMkLst>
            <pc:docMk/>
            <pc:sldMasterMk cId="377828988" sldId="2147483684"/>
            <pc:sldLayoutMk cId="3507676437" sldId="2147483693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4.113" v="24"/>
          <pc:sldLayoutMkLst>
            <pc:docMk/>
            <pc:sldMasterMk cId="377828988" sldId="2147483684"/>
            <pc:sldLayoutMk cId="2266470394" sldId="2147483694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4.113" v="24"/>
          <pc:sldLayoutMkLst>
            <pc:docMk/>
            <pc:sldMasterMk cId="377828988" sldId="2147483684"/>
            <pc:sldLayoutMk cId="4085894590" sldId="2147483695"/>
          </pc:sldLayoutMkLst>
        </pc:sldLayoutChg>
      </pc:sldMasterChg>
      <pc:sldMasterChg chg="add del addSldLayout delSldLayout modSldLayout">
        <pc:chgData name="Norbert Spiteri" userId="S::norbert@anythingdynamics.nl::9924cbd4-612e-4617-ab43-b6219a6ec798" providerId="AD" clId="Web-{4F5F1167-A83B-44B4-8D55-F20BCA8A0D5A}" dt="2020-01-22T16:57:15.488" v="25"/>
        <pc:sldMasterMkLst>
          <pc:docMk/>
          <pc:sldMasterMk cId="2055942374" sldId="2147483696"/>
        </pc:sldMasterMkLst>
        <pc:sldLayoutChg chg="add del mod replId">
          <pc:chgData name="Norbert Spiteri" userId="S::norbert@anythingdynamics.nl::9924cbd4-612e-4617-ab43-b6219a6ec798" providerId="AD" clId="Web-{4F5F1167-A83B-44B4-8D55-F20BCA8A0D5A}" dt="2020-01-22T16:57:15.488" v="25"/>
          <pc:sldLayoutMkLst>
            <pc:docMk/>
            <pc:sldMasterMk cId="2055942374" sldId="2147483696"/>
            <pc:sldLayoutMk cId="3014808112" sldId="2147483697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5.488" v="25"/>
          <pc:sldLayoutMkLst>
            <pc:docMk/>
            <pc:sldMasterMk cId="2055942374" sldId="2147483696"/>
            <pc:sldLayoutMk cId="3623996382" sldId="2147483698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5.488" v="25"/>
          <pc:sldLayoutMkLst>
            <pc:docMk/>
            <pc:sldMasterMk cId="2055942374" sldId="2147483696"/>
            <pc:sldLayoutMk cId="1812048983" sldId="2147483699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5.488" v="25"/>
          <pc:sldLayoutMkLst>
            <pc:docMk/>
            <pc:sldMasterMk cId="2055942374" sldId="2147483696"/>
            <pc:sldLayoutMk cId="2271868605" sldId="2147483700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5.488" v="25"/>
          <pc:sldLayoutMkLst>
            <pc:docMk/>
            <pc:sldMasterMk cId="2055942374" sldId="2147483696"/>
            <pc:sldLayoutMk cId="808899045" sldId="2147483701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5.488" v="25"/>
          <pc:sldLayoutMkLst>
            <pc:docMk/>
            <pc:sldMasterMk cId="2055942374" sldId="2147483696"/>
            <pc:sldLayoutMk cId="3938741679" sldId="2147483702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5.488" v="25"/>
          <pc:sldLayoutMkLst>
            <pc:docMk/>
            <pc:sldMasterMk cId="2055942374" sldId="2147483696"/>
            <pc:sldLayoutMk cId="3206777708" sldId="2147483703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5.488" v="25"/>
          <pc:sldLayoutMkLst>
            <pc:docMk/>
            <pc:sldMasterMk cId="2055942374" sldId="2147483696"/>
            <pc:sldLayoutMk cId="1021319342" sldId="2147483704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5.488" v="25"/>
          <pc:sldLayoutMkLst>
            <pc:docMk/>
            <pc:sldMasterMk cId="2055942374" sldId="2147483696"/>
            <pc:sldLayoutMk cId="3692315903" sldId="2147483705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5.488" v="25"/>
          <pc:sldLayoutMkLst>
            <pc:docMk/>
            <pc:sldMasterMk cId="2055942374" sldId="2147483696"/>
            <pc:sldLayoutMk cId="1052516635" sldId="2147483706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5.488" v="25"/>
          <pc:sldLayoutMkLst>
            <pc:docMk/>
            <pc:sldMasterMk cId="2055942374" sldId="2147483696"/>
            <pc:sldLayoutMk cId="81661840" sldId="2147483707"/>
          </pc:sldLayoutMkLst>
        </pc:sldLayoutChg>
      </pc:sldMasterChg>
      <pc:sldMasterChg chg="add del addSldLayout delSldLayout modSldLayout">
        <pc:chgData name="Norbert Spiteri" userId="S::norbert@anythingdynamics.nl::9924cbd4-612e-4617-ab43-b6219a6ec798" providerId="AD" clId="Web-{4F5F1167-A83B-44B4-8D55-F20BCA8A0D5A}" dt="2020-01-22T16:57:18.472" v="26"/>
        <pc:sldMasterMkLst>
          <pc:docMk/>
          <pc:sldMasterMk cId="2466677922" sldId="2147483708"/>
        </pc:sldMasterMkLst>
        <pc:sldLayoutChg chg="add del mod replId">
          <pc:chgData name="Norbert Spiteri" userId="S::norbert@anythingdynamics.nl::9924cbd4-612e-4617-ab43-b6219a6ec798" providerId="AD" clId="Web-{4F5F1167-A83B-44B4-8D55-F20BCA8A0D5A}" dt="2020-01-22T16:57:18.472" v="26"/>
          <pc:sldLayoutMkLst>
            <pc:docMk/>
            <pc:sldMasterMk cId="2466677922" sldId="2147483708"/>
            <pc:sldLayoutMk cId="1492189765" sldId="2147483709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8.472" v="26"/>
          <pc:sldLayoutMkLst>
            <pc:docMk/>
            <pc:sldMasterMk cId="2466677922" sldId="2147483708"/>
            <pc:sldLayoutMk cId="1504345140" sldId="2147483710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8.472" v="26"/>
          <pc:sldLayoutMkLst>
            <pc:docMk/>
            <pc:sldMasterMk cId="2466677922" sldId="2147483708"/>
            <pc:sldLayoutMk cId="3839786295" sldId="2147483711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8.472" v="26"/>
          <pc:sldLayoutMkLst>
            <pc:docMk/>
            <pc:sldMasterMk cId="2466677922" sldId="2147483708"/>
            <pc:sldLayoutMk cId="427594389" sldId="2147483712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8.472" v="26"/>
          <pc:sldLayoutMkLst>
            <pc:docMk/>
            <pc:sldMasterMk cId="2466677922" sldId="2147483708"/>
            <pc:sldLayoutMk cId="3293109086" sldId="2147483713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8.472" v="26"/>
          <pc:sldLayoutMkLst>
            <pc:docMk/>
            <pc:sldMasterMk cId="2466677922" sldId="2147483708"/>
            <pc:sldLayoutMk cId="2490551320" sldId="2147483714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8.472" v="26"/>
          <pc:sldLayoutMkLst>
            <pc:docMk/>
            <pc:sldMasterMk cId="2466677922" sldId="2147483708"/>
            <pc:sldLayoutMk cId="3042058283" sldId="2147483715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8.472" v="26"/>
          <pc:sldLayoutMkLst>
            <pc:docMk/>
            <pc:sldMasterMk cId="2466677922" sldId="2147483708"/>
            <pc:sldLayoutMk cId="893678969" sldId="2147483716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8.472" v="26"/>
          <pc:sldLayoutMkLst>
            <pc:docMk/>
            <pc:sldMasterMk cId="2466677922" sldId="2147483708"/>
            <pc:sldLayoutMk cId="1755524342" sldId="2147483717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8.472" v="26"/>
          <pc:sldLayoutMkLst>
            <pc:docMk/>
            <pc:sldMasterMk cId="2466677922" sldId="2147483708"/>
            <pc:sldLayoutMk cId="544006123" sldId="2147483718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18.472" v="26"/>
          <pc:sldLayoutMkLst>
            <pc:docMk/>
            <pc:sldMasterMk cId="2466677922" sldId="2147483708"/>
            <pc:sldLayoutMk cId="1529056289" sldId="2147483719"/>
          </pc:sldLayoutMkLst>
        </pc:sldLayoutChg>
      </pc:sldMasterChg>
      <pc:sldMasterChg chg="add del addSldLayout delSldLayout modSldLayout">
        <pc:chgData name="Norbert Spiteri" userId="S::norbert@anythingdynamics.nl::9924cbd4-612e-4617-ab43-b6219a6ec798" providerId="AD" clId="Web-{4F5F1167-A83B-44B4-8D55-F20BCA8A0D5A}" dt="2020-01-22T16:57:23.206" v="28"/>
        <pc:sldMasterMkLst>
          <pc:docMk/>
          <pc:sldMasterMk cId="2249267521" sldId="2147483720"/>
        </pc:sldMasterMkLst>
        <pc:sldLayoutChg chg="add del mod replId">
          <pc:chgData name="Norbert Spiteri" userId="S::norbert@anythingdynamics.nl::9924cbd4-612e-4617-ab43-b6219a6ec798" providerId="AD" clId="Web-{4F5F1167-A83B-44B4-8D55-F20BCA8A0D5A}" dt="2020-01-22T16:57:23.206" v="28"/>
          <pc:sldLayoutMkLst>
            <pc:docMk/>
            <pc:sldMasterMk cId="2249267521" sldId="2147483720"/>
            <pc:sldLayoutMk cId="847839042" sldId="2147483721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3.206" v="28"/>
          <pc:sldLayoutMkLst>
            <pc:docMk/>
            <pc:sldMasterMk cId="2249267521" sldId="2147483720"/>
            <pc:sldLayoutMk cId="530154409" sldId="2147483722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3.206" v="28"/>
          <pc:sldLayoutMkLst>
            <pc:docMk/>
            <pc:sldMasterMk cId="2249267521" sldId="2147483720"/>
            <pc:sldLayoutMk cId="3977042573" sldId="2147483723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3.206" v="28"/>
          <pc:sldLayoutMkLst>
            <pc:docMk/>
            <pc:sldMasterMk cId="2249267521" sldId="2147483720"/>
            <pc:sldLayoutMk cId="1249087362" sldId="2147483724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3.206" v="28"/>
          <pc:sldLayoutMkLst>
            <pc:docMk/>
            <pc:sldMasterMk cId="2249267521" sldId="2147483720"/>
            <pc:sldLayoutMk cId="980978790" sldId="2147483725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3.206" v="28"/>
          <pc:sldLayoutMkLst>
            <pc:docMk/>
            <pc:sldMasterMk cId="2249267521" sldId="2147483720"/>
            <pc:sldLayoutMk cId="1462696714" sldId="2147483726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3.206" v="28"/>
          <pc:sldLayoutMkLst>
            <pc:docMk/>
            <pc:sldMasterMk cId="2249267521" sldId="2147483720"/>
            <pc:sldLayoutMk cId="3981581884" sldId="2147483727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3.206" v="28"/>
          <pc:sldLayoutMkLst>
            <pc:docMk/>
            <pc:sldMasterMk cId="2249267521" sldId="2147483720"/>
            <pc:sldLayoutMk cId="1112904366" sldId="2147483728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3.206" v="28"/>
          <pc:sldLayoutMkLst>
            <pc:docMk/>
            <pc:sldMasterMk cId="2249267521" sldId="2147483720"/>
            <pc:sldLayoutMk cId="573229596" sldId="2147483729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3.206" v="28"/>
          <pc:sldLayoutMkLst>
            <pc:docMk/>
            <pc:sldMasterMk cId="2249267521" sldId="2147483720"/>
            <pc:sldLayoutMk cId="947352344" sldId="2147483730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3.206" v="28"/>
          <pc:sldLayoutMkLst>
            <pc:docMk/>
            <pc:sldMasterMk cId="2249267521" sldId="2147483720"/>
            <pc:sldLayoutMk cId="2732552440" sldId="2147483731"/>
          </pc:sldLayoutMkLst>
        </pc:sldLayoutChg>
      </pc:sldMasterChg>
      <pc:sldMasterChg chg="add del addSldLayout delSldLayout modSldLayout">
        <pc:chgData name="Norbert Spiteri" userId="S::norbert@anythingdynamics.nl::9924cbd4-612e-4617-ab43-b6219a6ec798" providerId="AD" clId="Web-{4F5F1167-A83B-44B4-8D55-F20BCA8A0D5A}" dt="2020-01-22T16:57:25.566" v="29"/>
        <pc:sldMasterMkLst>
          <pc:docMk/>
          <pc:sldMasterMk cId="828291468" sldId="2147483732"/>
        </pc:sldMasterMkLst>
        <pc:sldLayoutChg chg="add del mod replId">
          <pc:chgData name="Norbert Spiteri" userId="S::norbert@anythingdynamics.nl::9924cbd4-612e-4617-ab43-b6219a6ec798" providerId="AD" clId="Web-{4F5F1167-A83B-44B4-8D55-F20BCA8A0D5A}" dt="2020-01-22T16:57:25.566" v="29"/>
          <pc:sldLayoutMkLst>
            <pc:docMk/>
            <pc:sldMasterMk cId="828291468" sldId="2147483732"/>
            <pc:sldLayoutMk cId="2176008476" sldId="2147483733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5.566" v="29"/>
          <pc:sldLayoutMkLst>
            <pc:docMk/>
            <pc:sldMasterMk cId="828291468" sldId="2147483732"/>
            <pc:sldLayoutMk cId="1049546111" sldId="2147483734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5.566" v="29"/>
          <pc:sldLayoutMkLst>
            <pc:docMk/>
            <pc:sldMasterMk cId="828291468" sldId="2147483732"/>
            <pc:sldLayoutMk cId="2266760782" sldId="2147483735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5.566" v="29"/>
          <pc:sldLayoutMkLst>
            <pc:docMk/>
            <pc:sldMasterMk cId="828291468" sldId="2147483732"/>
            <pc:sldLayoutMk cId="2776249755" sldId="2147483736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5.566" v="29"/>
          <pc:sldLayoutMkLst>
            <pc:docMk/>
            <pc:sldMasterMk cId="828291468" sldId="2147483732"/>
            <pc:sldLayoutMk cId="2720599480" sldId="2147483737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5.566" v="29"/>
          <pc:sldLayoutMkLst>
            <pc:docMk/>
            <pc:sldMasterMk cId="828291468" sldId="2147483732"/>
            <pc:sldLayoutMk cId="4209816335" sldId="2147483738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5.566" v="29"/>
          <pc:sldLayoutMkLst>
            <pc:docMk/>
            <pc:sldMasterMk cId="828291468" sldId="2147483732"/>
            <pc:sldLayoutMk cId="1974373675" sldId="2147483739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5.566" v="29"/>
          <pc:sldLayoutMkLst>
            <pc:docMk/>
            <pc:sldMasterMk cId="828291468" sldId="2147483732"/>
            <pc:sldLayoutMk cId="313337086" sldId="2147483740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5.566" v="29"/>
          <pc:sldLayoutMkLst>
            <pc:docMk/>
            <pc:sldMasterMk cId="828291468" sldId="2147483732"/>
            <pc:sldLayoutMk cId="2344682101" sldId="2147483741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5.566" v="29"/>
          <pc:sldLayoutMkLst>
            <pc:docMk/>
            <pc:sldMasterMk cId="828291468" sldId="2147483732"/>
            <pc:sldLayoutMk cId="1133463741" sldId="2147483742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25.566" v="29"/>
          <pc:sldLayoutMkLst>
            <pc:docMk/>
            <pc:sldMasterMk cId="828291468" sldId="2147483732"/>
            <pc:sldLayoutMk cId="1347019065" sldId="2147483743"/>
          </pc:sldLayoutMkLst>
        </pc:sldLayoutChg>
      </pc:sldMasterChg>
      <pc:sldMasterChg chg="add del addSldLayout delSldLayout modSldLayout">
        <pc:chgData name="Norbert Spiteri" userId="S::norbert@anythingdynamics.nl::9924cbd4-612e-4617-ab43-b6219a6ec798" providerId="AD" clId="Web-{4F5F1167-A83B-44B4-8D55-F20BCA8A0D5A}" dt="2020-01-22T16:57:33.769" v="31"/>
        <pc:sldMasterMkLst>
          <pc:docMk/>
          <pc:sldMasterMk cId="2262250930" sldId="2147483744"/>
        </pc:sldMasterMkLst>
        <pc:sldLayoutChg chg="add del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2262250930" sldId="2147483744"/>
            <pc:sldLayoutMk cId="3279578637" sldId="2147483745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2262250930" sldId="2147483744"/>
            <pc:sldLayoutMk cId="3780916652" sldId="2147483746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2262250930" sldId="2147483744"/>
            <pc:sldLayoutMk cId="1432881797" sldId="2147483747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2262250930" sldId="2147483744"/>
            <pc:sldLayoutMk cId="969941124" sldId="2147483748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2262250930" sldId="2147483744"/>
            <pc:sldLayoutMk cId="2378546850" sldId="2147483749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2262250930" sldId="2147483744"/>
            <pc:sldLayoutMk cId="672755014" sldId="2147483750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2262250930" sldId="2147483744"/>
            <pc:sldLayoutMk cId="1808171307" sldId="2147483751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2262250930" sldId="2147483744"/>
            <pc:sldLayoutMk cId="869490669" sldId="2147483752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2262250930" sldId="2147483744"/>
            <pc:sldLayoutMk cId="4013789873" sldId="2147483753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2262250930" sldId="2147483744"/>
            <pc:sldLayoutMk cId="1191947906" sldId="2147483754"/>
          </pc:sldLayoutMkLst>
        </pc:sldLayoutChg>
        <pc:sldLayoutChg chg="add del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2262250930" sldId="2147483744"/>
            <pc:sldLayoutMk cId="2462039415" sldId="2147483755"/>
          </pc:sldLayoutMkLst>
        </pc:sldLayoutChg>
      </pc:sldMasterChg>
      <pc:sldMasterChg chg="add addSldLayout modSldLayout">
        <pc:chgData name="Norbert Spiteri" userId="S::norbert@anythingdynamics.nl::9924cbd4-612e-4617-ab43-b6219a6ec798" providerId="AD" clId="Web-{4F5F1167-A83B-44B4-8D55-F20BCA8A0D5A}" dt="2020-01-22T16:57:33.769" v="31"/>
        <pc:sldMasterMkLst>
          <pc:docMk/>
          <pc:sldMasterMk cId="858131998" sldId="2147483756"/>
        </pc:sldMasterMkLst>
        <pc:sldLayoutChg chg="add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858131998" sldId="2147483756"/>
            <pc:sldLayoutMk cId="3565414760" sldId="2147483757"/>
          </pc:sldLayoutMkLst>
        </pc:sldLayoutChg>
        <pc:sldLayoutChg chg="add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858131998" sldId="2147483756"/>
            <pc:sldLayoutMk cId="91480355" sldId="2147483758"/>
          </pc:sldLayoutMkLst>
        </pc:sldLayoutChg>
        <pc:sldLayoutChg chg="add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858131998" sldId="2147483756"/>
            <pc:sldLayoutMk cId="3761844579" sldId="2147483759"/>
          </pc:sldLayoutMkLst>
        </pc:sldLayoutChg>
        <pc:sldLayoutChg chg="add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858131998" sldId="2147483756"/>
            <pc:sldLayoutMk cId="1108401580" sldId="2147483760"/>
          </pc:sldLayoutMkLst>
        </pc:sldLayoutChg>
        <pc:sldLayoutChg chg="add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858131998" sldId="2147483756"/>
            <pc:sldLayoutMk cId="2868531894" sldId="2147483761"/>
          </pc:sldLayoutMkLst>
        </pc:sldLayoutChg>
        <pc:sldLayoutChg chg="add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858131998" sldId="2147483756"/>
            <pc:sldLayoutMk cId="2861302939" sldId="2147483762"/>
          </pc:sldLayoutMkLst>
        </pc:sldLayoutChg>
        <pc:sldLayoutChg chg="add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858131998" sldId="2147483756"/>
            <pc:sldLayoutMk cId="3975770649" sldId="2147483763"/>
          </pc:sldLayoutMkLst>
        </pc:sldLayoutChg>
        <pc:sldLayoutChg chg="add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858131998" sldId="2147483756"/>
            <pc:sldLayoutMk cId="161777743" sldId="2147483764"/>
          </pc:sldLayoutMkLst>
        </pc:sldLayoutChg>
        <pc:sldLayoutChg chg="add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858131998" sldId="2147483756"/>
            <pc:sldLayoutMk cId="4157867296" sldId="2147483765"/>
          </pc:sldLayoutMkLst>
        </pc:sldLayoutChg>
        <pc:sldLayoutChg chg="add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858131998" sldId="2147483756"/>
            <pc:sldLayoutMk cId="155973879" sldId="2147483766"/>
          </pc:sldLayoutMkLst>
        </pc:sldLayoutChg>
        <pc:sldLayoutChg chg="add mod replId">
          <pc:chgData name="Norbert Spiteri" userId="S::norbert@anythingdynamics.nl::9924cbd4-612e-4617-ab43-b6219a6ec798" providerId="AD" clId="Web-{4F5F1167-A83B-44B4-8D55-F20BCA8A0D5A}" dt="2020-01-22T16:57:33.769" v="31"/>
          <pc:sldLayoutMkLst>
            <pc:docMk/>
            <pc:sldMasterMk cId="858131998" sldId="2147483756"/>
            <pc:sldLayoutMk cId="4129261025" sldId="2147483767"/>
          </pc:sldLayoutMkLst>
        </pc:sldLayoutChg>
      </pc:sldMasterChg>
    </pc:docChg>
  </pc:docChgLst>
  <pc:docChgLst>
    <pc:chgData name="Norbert Spiteri" userId="S::norbert@anythingdynamics.nl::9924cbd4-612e-4617-ab43-b6219a6ec798" providerId="AD" clId="Web-{FAA15C62-97E2-8A9C-8DD0-9AC8C8730567}"/>
    <pc:docChg chg="modSld">
      <pc:chgData name="Norbert Spiteri" userId="S::norbert@anythingdynamics.nl::9924cbd4-612e-4617-ab43-b6219a6ec798" providerId="AD" clId="Web-{FAA15C62-97E2-8A9C-8DD0-9AC8C8730567}" dt="2020-01-26T16:23:18.500" v="3"/>
      <pc:docMkLst>
        <pc:docMk/>
      </pc:docMkLst>
      <pc:sldChg chg="delSp modSp mod setBg">
        <pc:chgData name="Norbert Spiteri" userId="S::norbert@anythingdynamics.nl::9924cbd4-612e-4617-ab43-b6219a6ec798" providerId="AD" clId="Web-{FAA15C62-97E2-8A9C-8DD0-9AC8C8730567}" dt="2020-01-26T16:16:21.449" v="1"/>
        <pc:sldMkLst>
          <pc:docMk/>
          <pc:sldMk cId="3746805278" sldId="271"/>
        </pc:sldMkLst>
        <pc:spChg chg="mod">
          <ac:chgData name="Norbert Spiteri" userId="S::norbert@anythingdynamics.nl::9924cbd4-612e-4617-ab43-b6219a6ec798" providerId="AD" clId="Web-{FAA15C62-97E2-8A9C-8DD0-9AC8C8730567}" dt="2020-01-26T16:16:21.449" v="1"/>
          <ac:spMkLst>
            <pc:docMk/>
            <pc:sldMk cId="3746805278" sldId="271"/>
            <ac:spMk id="2" creationId="{8C766338-856A-4E43-B4A4-87E682249F10}"/>
          </ac:spMkLst>
        </pc:spChg>
        <pc:spChg chg="del">
          <ac:chgData name="Norbert Spiteri" userId="S::norbert@anythingdynamics.nl::9924cbd4-612e-4617-ab43-b6219a6ec798" providerId="AD" clId="Web-{FAA15C62-97E2-8A9C-8DD0-9AC8C8730567}" dt="2020-01-26T16:16:11.058" v="0"/>
          <ac:spMkLst>
            <pc:docMk/>
            <pc:sldMk cId="3746805278" sldId="271"/>
            <ac:spMk id="3" creationId="{45EF0944-0014-45A7-8FA1-23F76D9A4E26}"/>
          </ac:spMkLst>
        </pc:spChg>
        <pc:picChg chg="mod">
          <ac:chgData name="Norbert Spiteri" userId="S::norbert@anythingdynamics.nl::9924cbd4-612e-4617-ab43-b6219a6ec798" providerId="AD" clId="Web-{FAA15C62-97E2-8A9C-8DD0-9AC8C8730567}" dt="2020-01-26T16:16:21.449" v="1"/>
          <ac:picMkLst>
            <pc:docMk/>
            <pc:sldMk cId="3746805278" sldId="271"/>
            <ac:picMk id="4" creationId="{1DF8ED8B-8C9A-423F-A98E-5B31AF8ACCB0}"/>
          </ac:picMkLst>
        </pc:picChg>
      </pc:sldChg>
      <pc:sldChg chg="addAnim modAnim">
        <pc:chgData name="Norbert Spiteri" userId="S::norbert@anythingdynamics.nl::9924cbd4-612e-4617-ab43-b6219a6ec798" providerId="AD" clId="Web-{FAA15C62-97E2-8A9C-8DD0-9AC8C8730567}" dt="2020-01-26T16:23:18.500" v="3"/>
        <pc:sldMkLst>
          <pc:docMk/>
          <pc:sldMk cId="2474537926" sldId="283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svg"/><Relationship Id="rId1" Type="http://schemas.openxmlformats.org/officeDocument/2006/relationships/image" Target="../media/image29.png"/><Relationship Id="rId4" Type="http://schemas.openxmlformats.org/officeDocument/2006/relationships/image" Target="../media/image3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svg"/><Relationship Id="rId1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9.svg"/><Relationship Id="rId1" Type="http://schemas.openxmlformats.org/officeDocument/2006/relationships/image" Target="../media/image24.png"/><Relationship Id="rId6" Type="http://schemas.openxmlformats.org/officeDocument/2006/relationships/image" Target="../media/image23.svg"/><Relationship Id="rId5" Type="http://schemas.openxmlformats.org/officeDocument/2006/relationships/image" Target="../media/image26.png"/><Relationship Id="rId4" Type="http://schemas.openxmlformats.org/officeDocument/2006/relationships/image" Target="../media/image2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0.svg"/><Relationship Id="rId1" Type="http://schemas.openxmlformats.org/officeDocument/2006/relationships/image" Target="../media/image33.png"/><Relationship Id="rId4" Type="http://schemas.openxmlformats.org/officeDocument/2006/relationships/image" Target="../media/image3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D297AA-C93B-45B9-B589-335D049A914D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18F89CB4-93AD-4A99-A325-DE657A0EE21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Why should you use a Blockchain?</a:t>
          </a:r>
          <a:endParaRPr lang="en-US" dirty="0"/>
        </a:p>
      </dgm:t>
    </dgm:pt>
    <dgm:pt modelId="{5FC33739-C957-41A7-942E-026F3D74D90B}" type="parTrans" cxnId="{2FAE4799-F426-4FED-91AC-7F5C6791006F}">
      <dgm:prSet/>
      <dgm:spPr/>
      <dgm:t>
        <a:bodyPr/>
        <a:lstStyle/>
        <a:p>
          <a:endParaRPr lang="en-US"/>
        </a:p>
      </dgm:t>
    </dgm:pt>
    <dgm:pt modelId="{D7904F95-6391-4C66-9B95-7AEB94CB9B29}" type="sibTrans" cxnId="{2FAE4799-F426-4FED-91AC-7F5C6791006F}">
      <dgm:prSet/>
      <dgm:spPr/>
      <dgm:t>
        <a:bodyPr/>
        <a:lstStyle/>
        <a:p>
          <a:endParaRPr lang="en-US"/>
        </a:p>
      </dgm:t>
    </dgm:pt>
    <dgm:pt modelId="{B8187323-4B07-456E-9AD9-D796C79224EE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How can you use Blockchain with the Microsoft Power Platform</a:t>
          </a:r>
          <a:endParaRPr lang="en-US" dirty="0"/>
        </a:p>
      </dgm:t>
    </dgm:pt>
    <dgm:pt modelId="{F386D532-604A-48AF-A135-2FAFABF5824F}" type="parTrans" cxnId="{132D5FBC-F744-4FC3-AD57-529A16E7DA72}">
      <dgm:prSet/>
      <dgm:spPr/>
      <dgm:t>
        <a:bodyPr/>
        <a:lstStyle/>
        <a:p>
          <a:endParaRPr lang="en-US"/>
        </a:p>
      </dgm:t>
    </dgm:pt>
    <dgm:pt modelId="{8E4BB3EA-DA1A-42E7-BB27-1290B3425002}" type="sibTrans" cxnId="{132D5FBC-F744-4FC3-AD57-529A16E7DA72}">
      <dgm:prSet/>
      <dgm:spPr/>
      <dgm:t>
        <a:bodyPr/>
        <a:lstStyle/>
        <a:p>
          <a:endParaRPr lang="en-US"/>
        </a:p>
      </dgm:t>
    </dgm:pt>
    <dgm:pt modelId="{89C0BEE2-CA05-4740-BD5B-44C3848F174C}" type="pres">
      <dgm:prSet presAssocID="{CFD297AA-C93B-45B9-B589-335D049A914D}" presName="root" presStyleCnt="0">
        <dgm:presLayoutVars>
          <dgm:dir/>
          <dgm:resizeHandles val="exact"/>
        </dgm:presLayoutVars>
      </dgm:prSet>
      <dgm:spPr/>
    </dgm:pt>
    <dgm:pt modelId="{F821528E-818E-4540-9966-9721140B4E01}" type="pres">
      <dgm:prSet presAssocID="{18F89CB4-93AD-4A99-A325-DE657A0EE212}" presName="compNode" presStyleCnt="0"/>
      <dgm:spPr/>
    </dgm:pt>
    <dgm:pt modelId="{BD0EC5D0-A5F1-46AF-B00A-F371038BBB83}" type="pres">
      <dgm:prSet presAssocID="{18F89CB4-93AD-4A99-A325-DE657A0EE21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A90A330D-C24F-41D3-88D5-73E5526EC7EF}" type="pres">
      <dgm:prSet presAssocID="{18F89CB4-93AD-4A99-A325-DE657A0EE212}" presName="spaceRect" presStyleCnt="0"/>
      <dgm:spPr/>
    </dgm:pt>
    <dgm:pt modelId="{A69B7DA2-C8B0-4FD3-93AF-BFC08E8BE335}" type="pres">
      <dgm:prSet presAssocID="{18F89CB4-93AD-4A99-A325-DE657A0EE212}" presName="textRect" presStyleLbl="revTx" presStyleIdx="0" presStyleCnt="2">
        <dgm:presLayoutVars>
          <dgm:chMax val="1"/>
          <dgm:chPref val="1"/>
        </dgm:presLayoutVars>
      </dgm:prSet>
      <dgm:spPr/>
    </dgm:pt>
    <dgm:pt modelId="{3E96DA4B-B37E-4C07-AB86-20950C801DC3}" type="pres">
      <dgm:prSet presAssocID="{D7904F95-6391-4C66-9B95-7AEB94CB9B29}" presName="sibTrans" presStyleCnt="0"/>
      <dgm:spPr/>
    </dgm:pt>
    <dgm:pt modelId="{B921E1F8-1F9F-484C-9A67-91507D991908}" type="pres">
      <dgm:prSet presAssocID="{B8187323-4B07-456E-9AD9-D796C79224EE}" presName="compNode" presStyleCnt="0"/>
      <dgm:spPr/>
    </dgm:pt>
    <dgm:pt modelId="{ED4B6E59-248D-408E-8256-3E2D4791FBD9}" type="pres">
      <dgm:prSet presAssocID="{B8187323-4B07-456E-9AD9-D796C79224E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C4227385-A0B4-4DB9-A4AB-7DAC787B844D}" type="pres">
      <dgm:prSet presAssocID="{B8187323-4B07-456E-9AD9-D796C79224EE}" presName="spaceRect" presStyleCnt="0"/>
      <dgm:spPr/>
    </dgm:pt>
    <dgm:pt modelId="{99DFF72C-51E0-48DF-90B6-03D93B9C28CA}" type="pres">
      <dgm:prSet presAssocID="{B8187323-4B07-456E-9AD9-D796C79224E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065CBA76-7BC0-4BF2-A207-A8A108B4F411}" type="presOf" srcId="{18F89CB4-93AD-4A99-A325-DE657A0EE212}" destId="{A69B7DA2-C8B0-4FD3-93AF-BFC08E8BE335}" srcOrd="0" destOrd="0" presId="urn:microsoft.com/office/officeart/2018/2/layout/IconLabelList"/>
    <dgm:cxn modelId="{E2AA297C-F7E3-458F-B7C5-F584A828CBAA}" type="presOf" srcId="{B8187323-4B07-456E-9AD9-D796C79224EE}" destId="{99DFF72C-51E0-48DF-90B6-03D93B9C28CA}" srcOrd="0" destOrd="0" presId="urn:microsoft.com/office/officeart/2018/2/layout/IconLabelList"/>
    <dgm:cxn modelId="{2FAE4799-F426-4FED-91AC-7F5C6791006F}" srcId="{CFD297AA-C93B-45B9-B589-335D049A914D}" destId="{18F89CB4-93AD-4A99-A325-DE657A0EE212}" srcOrd="0" destOrd="0" parTransId="{5FC33739-C957-41A7-942E-026F3D74D90B}" sibTransId="{D7904F95-6391-4C66-9B95-7AEB94CB9B29}"/>
    <dgm:cxn modelId="{80F2F6B6-31B1-4011-B5C0-F441B721A8F9}" type="presOf" srcId="{CFD297AA-C93B-45B9-B589-335D049A914D}" destId="{89C0BEE2-CA05-4740-BD5B-44C3848F174C}" srcOrd="0" destOrd="0" presId="urn:microsoft.com/office/officeart/2018/2/layout/IconLabelList"/>
    <dgm:cxn modelId="{132D5FBC-F744-4FC3-AD57-529A16E7DA72}" srcId="{CFD297AA-C93B-45B9-B589-335D049A914D}" destId="{B8187323-4B07-456E-9AD9-D796C79224EE}" srcOrd="1" destOrd="0" parTransId="{F386D532-604A-48AF-A135-2FAFABF5824F}" sibTransId="{8E4BB3EA-DA1A-42E7-BB27-1290B3425002}"/>
    <dgm:cxn modelId="{5B52E97F-BFD7-489F-9D1E-2443ADDC468F}" type="presParOf" srcId="{89C0BEE2-CA05-4740-BD5B-44C3848F174C}" destId="{F821528E-818E-4540-9966-9721140B4E01}" srcOrd="0" destOrd="0" presId="urn:microsoft.com/office/officeart/2018/2/layout/IconLabelList"/>
    <dgm:cxn modelId="{2E1D3212-C4DA-4D82-9AA4-185B2723DC6E}" type="presParOf" srcId="{F821528E-818E-4540-9966-9721140B4E01}" destId="{BD0EC5D0-A5F1-46AF-B00A-F371038BBB83}" srcOrd="0" destOrd="0" presId="urn:microsoft.com/office/officeart/2018/2/layout/IconLabelList"/>
    <dgm:cxn modelId="{8B5065C9-FE0B-484B-87D7-33801321A492}" type="presParOf" srcId="{F821528E-818E-4540-9966-9721140B4E01}" destId="{A90A330D-C24F-41D3-88D5-73E5526EC7EF}" srcOrd="1" destOrd="0" presId="urn:microsoft.com/office/officeart/2018/2/layout/IconLabelList"/>
    <dgm:cxn modelId="{4370F83B-CE1E-4945-8DED-EA003BF95703}" type="presParOf" srcId="{F821528E-818E-4540-9966-9721140B4E01}" destId="{A69B7DA2-C8B0-4FD3-93AF-BFC08E8BE335}" srcOrd="2" destOrd="0" presId="urn:microsoft.com/office/officeart/2018/2/layout/IconLabelList"/>
    <dgm:cxn modelId="{277CC839-F9DD-4A3A-BED4-84F1205BF611}" type="presParOf" srcId="{89C0BEE2-CA05-4740-BD5B-44C3848F174C}" destId="{3E96DA4B-B37E-4C07-AB86-20950C801DC3}" srcOrd="1" destOrd="0" presId="urn:microsoft.com/office/officeart/2018/2/layout/IconLabelList"/>
    <dgm:cxn modelId="{CD99AACB-F11D-4068-80AB-621B0596DD6C}" type="presParOf" srcId="{89C0BEE2-CA05-4740-BD5B-44C3848F174C}" destId="{B921E1F8-1F9F-484C-9A67-91507D991908}" srcOrd="2" destOrd="0" presId="urn:microsoft.com/office/officeart/2018/2/layout/IconLabelList"/>
    <dgm:cxn modelId="{6DF84A9A-635F-4A49-8FDA-37986D5E7C39}" type="presParOf" srcId="{B921E1F8-1F9F-484C-9A67-91507D991908}" destId="{ED4B6E59-248D-408E-8256-3E2D4791FBD9}" srcOrd="0" destOrd="0" presId="urn:microsoft.com/office/officeart/2018/2/layout/IconLabelList"/>
    <dgm:cxn modelId="{CC5B381D-36CC-409B-B7F0-F3409C66E795}" type="presParOf" srcId="{B921E1F8-1F9F-484C-9A67-91507D991908}" destId="{C4227385-A0B4-4DB9-A4AB-7DAC787B844D}" srcOrd="1" destOrd="0" presId="urn:microsoft.com/office/officeart/2018/2/layout/IconLabelList"/>
    <dgm:cxn modelId="{25AEF557-15DD-41CD-B67B-9852D7B49972}" type="presParOf" srcId="{B921E1F8-1F9F-484C-9A67-91507D991908}" destId="{99DFF72C-51E0-48DF-90B6-03D93B9C28C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337DFB8-B01E-4797-97F7-AFE217E68A5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DF52462-0893-4241-8012-A8C501C3F00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>
              <a:latin typeface="Calibri Light" panose="020F0302020204030204"/>
            </a:rPr>
            <a:t>Can I trust it?</a:t>
          </a:r>
          <a:endParaRPr lang="en-GB"/>
        </a:p>
      </dgm:t>
    </dgm:pt>
    <dgm:pt modelId="{A9EF8A1C-13D3-4BDD-A6BD-13FAFDDA9FC3}" type="parTrans" cxnId="{59399920-0085-404B-8191-8E366683360A}">
      <dgm:prSet/>
      <dgm:spPr/>
      <dgm:t>
        <a:bodyPr/>
        <a:lstStyle/>
        <a:p>
          <a:endParaRPr lang="en-US"/>
        </a:p>
      </dgm:t>
    </dgm:pt>
    <dgm:pt modelId="{CA6D8E3F-7815-4F94-8EC1-6FDE78851ADB}" type="sibTrans" cxnId="{59399920-0085-404B-8191-8E366683360A}">
      <dgm:prSet/>
      <dgm:spPr/>
      <dgm:t>
        <a:bodyPr/>
        <a:lstStyle/>
        <a:p>
          <a:endParaRPr lang="en-US"/>
        </a:p>
      </dgm:t>
    </dgm:pt>
    <dgm:pt modelId="{565A5823-D6C5-49FC-9F1D-05B8A9E1F9AD}">
      <dgm:prSet/>
      <dgm:spPr/>
      <dgm:t>
        <a:bodyPr/>
        <a:lstStyle/>
        <a:p>
          <a:pPr>
            <a:lnSpc>
              <a:spcPct val="100000"/>
            </a:lnSpc>
          </a:pPr>
          <a:r>
            <a:rPr lang="en-GB">
              <a:latin typeface="Calibri Light" panose="020F0302020204030204"/>
            </a:rPr>
            <a:t>Central authority</a:t>
          </a:r>
          <a:endParaRPr lang="en-US"/>
        </a:p>
      </dgm:t>
    </dgm:pt>
    <dgm:pt modelId="{3DD8A512-464C-45F0-BF72-7325CA6B6E72}" type="parTrans" cxnId="{85B380D5-EE51-45E7-B296-75EC9A9E58A6}">
      <dgm:prSet/>
      <dgm:spPr/>
      <dgm:t>
        <a:bodyPr/>
        <a:lstStyle/>
        <a:p>
          <a:endParaRPr lang="en-US"/>
        </a:p>
      </dgm:t>
    </dgm:pt>
    <dgm:pt modelId="{4157FF79-68C3-4133-B8CD-458E58914FBD}" type="sibTrans" cxnId="{85B380D5-EE51-45E7-B296-75EC9A9E58A6}">
      <dgm:prSet/>
      <dgm:spPr/>
      <dgm:t>
        <a:bodyPr/>
        <a:lstStyle/>
        <a:p>
          <a:endParaRPr lang="en-US"/>
        </a:p>
      </dgm:t>
    </dgm:pt>
    <dgm:pt modelId="{AE6991F2-F10A-4FD9-898F-57CE74A897C2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GB">
              <a:latin typeface="Calibri Light" panose="020F0302020204030204"/>
            </a:rPr>
            <a:t>It is secure? </a:t>
          </a:r>
          <a:endParaRPr lang="en-US">
            <a:latin typeface="Calibri Light" panose="020F0302020204030204"/>
          </a:endParaRPr>
        </a:p>
      </dgm:t>
    </dgm:pt>
    <dgm:pt modelId="{F0E7E8F6-0B01-40FA-A927-C06C7B1C556F}" type="parTrans" cxnId="{7E8D1EF2-966D-41C7-B6AA-575EDC19953D}">
      <dgm:prSet/>
      <dgm:spPr/>
      <dgm:t>
        <a:bodyPr/>
        <a:lstStyle/>
        <a:p>
          <a:endParaRPr lang="en-US"/>
        </a:p>
      </dgm:t>
    </dgm:pt>
    <dgm:pt modelId="{234364C6-89C0-4734-9B9B-668A09672B49}" type="sibTrans" cxnId="{7E8D1EF2-966D-41C7-B6AA-575EDC19953D}">
      <dgm:prSet/>
      <dgm:spPr/>
      <dgm:t>
        <a:bodyPr/>
        <a:lstStyle/>
        <a:p>
          <a:endParaRPr lang="en-US"/>
        </a:p>
      </dgm:t>
    </dgm:pt>
    <dgm:pt modelId="{705017B5-3240-4450-A2DC-FD2AEE6DCBD3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GB">
              <a:latin typeface="Calibri Light" panose="020F0302020204030204"/>
            </a:rPr>
            <a:t>What if I don't</a:t>
          </a:r>
          <a:r>
            <a:rPr lang="en-GB"/>
            <a:t> </a:t>
          </a:r>
          <a:r>
            <a:rPr lang="en-GB">
              <a:latin typeface="Calibri Light" panose="020F0302020204030204"/>
            </a:rPr>
            <a:t>agree?</a:t>
          </a:r>
          <a:endParaRPr lang="en-US"/>
        </a:p>
      </dgm:t>
    </dgm:pt>
    <dgm:pt modelId="{4BEB4A1B-FDB2-4E48-AC49-CB43ECC1AD3E}" type="parTrans" cxnId="{C9C0A69E-E56B-4FB5-AA6E-E9F98E533A99}">
      <dgm:prSet/>
      <dgm:spPr/>
      <dgm:t>
        <a:bodyPr/>
        <a:lstStyle/>
        <a:p>
          <a:endParaRPr lang="en-US"/>
        </a:p>
      </dgm:t>
    </dgm:pt>
    <dgm:pt modelId="{FAF848FC-0B52-4E7F-BB39-2ACF736FAC89}" type="sibTrans" cxnId="{C9C0A69E-E56B-4FB5-AA6E-E9F98E533A99}">
      <dgm:prSet/>
      <dgm:spPr/>
      <dgm:t>
        <a:bodyPr/>
        <a:lstStyle/>
        <a:p>
          <a:endParaRPr lang="en-US"/>
        </a:p>
      </dgm:t>
    </dgm:pt>
    <dgm:pt modelId="{DC745112-EA14-469F-9096-9C96A620874B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GB">
              <a:latin typeface="Calibri Light" panose="020F0302020204030204"/>
            </a:rPr>
            <a:t>No single point of truth</a:t>
          </a:r>
          <a:endParaRPr lang="en-GB"/>
        </a:p>
      </dgm:t>
    </dgm:pt>
    <dgm:pt modelId="{A27E4DA1-28D2-4822-89DD-002CD26D5ABA}" type="parTrans" cxnId="{9430F082-A781-4221-8EAD-698CDEB91CE3}">
      <dgm:prSet/>
      <dgm:spPr/>
      <dgm:t>
        <a:bodyPr/>
        <a:lstStyle/>
        <a:p>
          <a:endParaRPr lang="en-US"/>
        </a:p>
      </dgm:t>
    </dgm:pt>
    <dgm:pt modelId="{4CFFBB8A-D839-46C4-892F-6A16284AAB7B}" type="sibTrans" cxnId="{9430F082-A781-4221-8EAD-698CDEB91CE3}">
      <dgm:prSet/>
      <dgm:spPr/>
      <dgm:t>
        <a:bodyPr/>
        <a:lstStyle/>
        <a:p>
          <a:endParaRPr lang="en-US"/>
        </a:p>
      </dgm:t>
    </dgm:pt>
    <dgm:pt modelId="{BC5898CE-3CA4-4E67-8E5C-20A7E2F8285F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GB">
              <a:latin typeface="Calibri Light" panose="020F0302020204030204"/>
            </a:rPr>
            <a:t>Central store</a:t>
          </a:r>
          <a:endParaRPr lang="en-GB"/>
        </a:p>
      </dgm:t>
    </dgm:pt>
    <dgm:pt modelId="{BB43F238-0632-4D66-B4EC-1027DE610E56}" type="parTrans" cxnId="{4D73262B-8834-4385-8EFE-810FFDE99F8E}">
      <dgm:prSet/>
      <dgm:spPr/>
    </dgm:pt>
    <dgm:pt modelId="{562B990A-7118-4F9E-84D2-F566EECEFEB8}" type="sibTrans" cxnId="{4D73262B-8834-4385-8EFE-810FFDE99F8E}">
      <dgm:prSet/>
      <dgm:spPr/>
    </dgm:pt>
    <dgm:pt modelId="{1032C7B0-821A-4471-BDBF-032E22BE3168}" type="pres">
      <dgm:prSet presAssocID="{2337DFB8-B01E-4797-97F7-AFE217E68A56}" presName="root" presStyleCnt="0">
        <dgm:presLayoutVars>
          <dgm:dir/>
          <dgm:resizeHandles val="exact"/>
        </dgm:presLayoutVars>
      </dgm:prSet>
      <dgm:spPr/>
    </dgm:pt>
    <dgm:pt modelId="{4AD7C7F8-21C2-4DFC-8956-CF3ADC17EEA6}" type="pres">
      <dgm:prSet presAssocID="{0DF52462-0893-4241-8012-A8C501C3F005}" presName="compNode" presStyleCnt="0"/>
      <dgm:spPr/>
    </dgm:pt>
    <dgm:pt modelId="{FF6F45A7-89E4-42B7-B2AC-FD66424265B5}" type="pres">
      <dgm:prSet presAssocID="{0DF52462-0893-4241-8012-A8C501C3F005}" presName="bgRect" presStyleLbl="bgShp" presStyleIdx="0" presStyleCnt="3"/>
      <dgm:spPr/>
    </dgm:pt>
    <dgm:pt modelId="{B20E3EC2-E6D3-42ED-B757-3953B1FBDF9E}" type="pres">
      <dgm:prSet presAssocID="{0DF52462-0893-4241-8012-A8C501C3F00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024713AA-2D74-4599-89A4-C68BA717329A}" type="pres">
      <dgm:prSet presAssocID="{0DF52462-0893-4241-8012-A8C501C3F005}" presName="spaceRect" presStyleCnt="0"/>
      <dgm:spPr/>
    </dgm:pt>
    <dgm:pt modelId="{1D74E7B4-5272-4BD1-8EE4-AEB9FAED0EBE}" type="pres">
      <dgm:prSet presAssocID="{0DF52462-0893-4241-8012-A8C501C3F005}" presName="parTx" presStyleLbl="revTx" presStyleIdx="0" presStyleCnt="6">
        <dgm:presLayoutVars>
          <dgm:chMax val="0"/>
          <dgm:chPref val="0"/>
        </dgm:presLayoutVars>
      </dgm:prSet>
      <dgm:spPr/>
    </dgm:pt>
    <dgm:pt modelId="{38D25BE0-9288-4466-A479-8B458D0BE963}" type="pres">
      <dgm:prSet presAssocID="{0DF52462-0893-4241-8012-A8C501C3F005}" presName="desTx" presStyleLbl="revTx" presStyleIdx="1" presStyleCnt="6">
        <dgm:presLayoutVars/>
      </dgm:prSet>
      <dgm:spPr/>
    </dgm:pt>
    <dgm:pt modelId="{E7395EC0-6F51-483D-BC5A-961A98A4A365}" type="pres">
      <dgm:prSet presAssocID="{CA6D8E3F-7815-4F94-8EC1-6FDE78851ADB}" presName="sibTrans" presStyleCnt="0"/>
      <dgm:spPr/>
    </dgm:pt>
    <dgm:pt modelId="{31EB00A8-98AF-4864-8294-F463443AB9C5}" type="pres">
      <dgm:prSet presAssocID="{AE6991F2-F10A-4FD9-898F-57CE74A897C2}" presName="compNode" presStyleCnt="0"/>
      <dgm:spPr/>
    </dgm:pt>
    <dgm:pt modelId="{2EA2E37A-874F-473A-A604-77D74A339666}" type="pres">
      <dgm:prSet presAssocID="{AE6991F2-F10A-4FD9-898F-57CE74A897C2}" presName="bgRect" presStyleLbl="bgShp" presStyleIdx="1" presStyleCnt="3"/>
      <dgm:spPr/>
    </dgm:pt>
    <dgm:pt modelId="{C9B673EB-8D93-4530-8795-AE439BAD425E}" type="pres">
      <dgm:prSet presAssocID="{AE6991F2-F10A-4FD9-898F-57CE74A897C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9FC6E7D9-F15C-43A3-9018-8CD3F59E9263}" type="pres">
      <dgm:prSet presAssocID="{AE6991F2-F10A-4FD9-898F-57CE74A897C2}" presName="spaceRect" presStyleCnt="0"/>
      <dgm:spPr/>
    </dgm:pt>
    <dgm:pt modelId="{15838DCE-DE50-4D80-8FDB-B50E27DA762B}" type="pres">
      <dgm:prSet presAssocID="{AE6991F2-F10A-4FD9-898F-57CE74A897C2}" presName="parTx" presStyleLbl="revTx" presStyleIdx="2" presStyleCnt="6">
        <dgm:presLayoutVars>
          <dgm:chMax val="0"/>
          <dgm:chPref val="0"/>
        </dgm:presLayoutVars>
      </dgm:prSet>
      <dgm:spPr/>
    </dgm:pt>
    <dgm:pt modelId="{884305CE-2F87-46AD-94E5-A88154129240}" type="pres">
      <dgm:prSet presAssocID="{AE6991F2-F10A-4FD9-898F-57CE74A897C2}" presName="desTx" presStyleLbl="revTx" presStyleIdx="3" presStyleCnt="6">
        <dgm:presLayoutVars/>
      </dgm:prSet>
      <dgm:spPr/>
    </dgm:pt>
    <dgm:pt modelId="{F3BBAE78-9060-4AB4-B8A7-1C27B588112B}" type="pres">
      <dgm:prSet presAssocID="{234364C6-89C0-4734-9B9B-668A09672B49}" presName="sibTrans" presStyleCnt="0"/>
      <dgm:spPr/>
    </dgm:pt>
    <dgm:pt modelId="{7F23F50A-EEE1-4AD4-A5FD-BDE4ED46A7C2}" type="pres">
      <dgm:prSet presAssocID="{705017B5-3240-4450-A2DC-FD2AEE6DCBD3}" presName="compNode" presStyleCnt="0"/>
      <dgm:spPr/>
    </dgm:pt>
    <dgm:pt modelId="{F133B6C9-BFB0-4D76-A4E9-469EE5ED25AF}" type="pres">
      <dgm:prSet presAssocID="{705017B5-3240-4450-A2DC-FD2AEE6DCBD3}" presName="bgRect" presStyleLbl="bgShp" presStyleIdx="2" presStyleCnt="3"/>
      <dgm:spPr/>
    </dgm:pt>
    <dgm:pt modelId="{813C6D33-ECB2-42EF-8B98-399CF319E7E2}" type="pres">
      <dgm:prSet presAssocID="{705017B5-3240-4450-A2DC-FD2AEE6DCBD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nn Diagram"/>
        </a:ext>
      </dgm:extLst>
    </dgm:pt>
    <dgm:pt modelId="{D71FC9A1-C840-492A-B5AE-2A01D14F7538}" type="pres">
      <dgm:prSet presAssocID="{705017B5-3240-4450-A2DC-FD2AEE6DCBD3}" presName="spaceRect" presStyleCnt="0"/>
      <dgm:spPr/>
    </dgm:pt>
    <dgm:pt modelId="{84460555-895F-4756-98F2-D89C5699040B}" type="pres">
      <dgm:prSet presAssocID="{705017B5-3240-4450-A2DC-FD2AEE6DCBD3}" presName="parTx" presStyleLbl="revTx" presStyleIdx="4" presStyleCnt="6">
        <dgm:presLayoutVars>
          <dgm:chMax val="0"/>
          <dgm:chPref val="0"/>
        </dgm:presLayoutVars>
      </dgm:prSet>
      <dgm:spPr/>
    </dgm:pt>
    <dgm:pt modelId="{FF2E670C-7204-44D9-9722-44716EE7F16E}" type="pres">
      <dgm:prSet presAssocID="{705017B5-3240-4450-A2DC-FD2AEE6DCBD3}" presName="desTx" presStyleLbl="revTx" presStyleIdx="5" presStyleCnt="6">
        <dgm:presLayoutVars/>
      </dgm:prSet>
      <dgm:spPr/>
    </dgm:pt>
  </dgm:ptLst>
  <dgm:cxnLst>
    <dgm:cxn modelId="{59399920-0085-404B-8191-8E366683360A}" srcId="{2337DFB8-B01E-4797-97F7-AFE217E68A56}" destId="{0DF52462-0893-4241-8012-A8C501C3F005}" srcOrd="0" destOrd="0" parTransId="{A9EF8A1C-13D3-4BDD-A6BD-13FAFDDA9FC3}" sibTransId="{CA6D8E3F-7815-4F94-8EC1-6FDE78851ADB}"/>
    <dgm:cxn modelId="{4D73262B-8834-4385-8EFE-810FFDE99F8E}" srcId="{AE6991F2-F10A-4FD9-898F-57CE74A897C2}" destId="{BC5898CE-3CA4-4E67-8E5C-20A7E2F8285F}" srcOrd="0" destOrd="0" parTransId="{BB43F238-0632-4D66-B4EC-1027DE610E56}" sibTransId="{562B990A-7118-4F9E-84D2-F566EECEFEB8}"/>
    <dgm:cxn modelId="{3A147C33-2627-49F8-9AA2-893B87F270A8}" type="presOf" srcId="{AE6991F2-F10A-4FD9-898F-57CE74A897C2}" destId="{15838DCE-DE50-4D80-8FDB-B50E27DA762B}" srcOrd="0" destOrd="0" presId="urn:microsoft.com/office/officeart/2018/2/layout/IconVerticalSolidList"/>
    <dgm:cxn modelId="{0F428D5C-2E3C-4DA9-8954-16F6DE8B0F49}" type="presOf" srcId="{BC5898CE-3CA4-4E67-8E5C-20A7E2F8285F}" destId="{884305CE-2F87-46AD-94E5-A88154129240}" srcOrd="0" destOrd="0" presId="urn:microsoft.com/office/officeart/2018/2/layout/IconVerticalSolidList"/>
    <dgm:cxn modelId="{9430F082-A781-4221-8EAD-698CDEB91CE3}" srcId="{705017B5-3240-4450-A2DC-FD2AEE6DCBD3}" destId="{DC745112-EA14-469F-9096-9C96A620874B}" srcOrd="0" destOrd="0" parTransId="{A27E4DA1-28D2-4822-89DD-002CD26D5ABA}" sibTransId="{4CFFBB8A-D839-46C4-892F-6A16284AAB7B}"/>
    <dgm:cxn modelId="{6D0BA589-ED76-48CE-888B-57A808C627F3}" type="presOf" srcId="{565A5823-D6C5-49FC-9F1D-05B8A9E1F9AD}" destId="{38D25BE0-9288-4466-A479-8B458D0BE963}" srcOrd="0" destOrd="0" presId="urn:microsoft.com/office/officeart/2018/2/layout/IconVerticalSolidList"/>
    <dgm:cxn modelId="{33C7F89A-163F-423E-A93A-6F0F8EA88AAD}" type="presOf" srcId="{705017B5-3240-4450-A2DC-FD2AEE6DCBD3}" destId="{84460555-895F-4756-98F2-D89C5699040B}" srcOrd="0" destOrd="0" presId="urn:microsoft.com/office/officeart/2018/2/layout/IconVerticalSolidList"/>
    <dgm:cxn modelId="{C9C0A69E-E56B-4FB5-AA6E-E9F98E533A99}" srcId="{2337DFB8-B01E-4797-97F7-AFE217E68A56}" destId="{705017B5-3240-4450-A2DC-FD2AEE6DCBD3}" srcOrd="2" destOrd="0" parTransId="{4BEB4A1B-FDB2-4E48-AC49-CB43ECC1AD3E}" sibTransId="{FAF848FC-0B52-4E7F-BB39-2ACF736FAC89}"/>
    <dgm:cxn modelId="{EE2E7FB7-1A57-427E-9272-678132FE8A3D}" type="presOf" srcId="{0DF52462-0893-4241-8012-A8C501C3F005}" destId="{1D74E7B4-5272-4BD1-8EE4-AEB9FAED0EBE}" srcOrd="0" destOrd="0" presId="urn:microsoft.com/office/officeart/2018/2/layout/IconVerticalSolidList"/>
    <dgm:cxn modelId="{85B380D5-EE51-45E7-B296-75EC9A9E58A6}" srcId="{0DF52462-0893-4241-8012-A8C501C3F005}" destId="{565A5823-D6C5-49FC-9F1D-05B8A9E1F9AD}" srcOrd="0" destOrd="0" parTransId="{3DD8A512-464C-45F0-BF72-7325CA6B6E72}" sibTransId="{4157FF79-68C3-4133-B8CD-458E58914FBD}"/>
    <dgm:cxn modelId="{F6DC00DE-BB06-495D-B3BA-93236A0BF904}" type="presOf" srcId="{2337DFB8-B01E-4797-97F7-AFE217E68A56}" destId="{1032C7B0-821A-4471-BDBF-032E22BE3168}" srcOrd="0" destOrd="0" presId="urn:microsoft.com/office/officeart/2018/2/layout/IconVerticalSolidList"/>
    <dgm:cxn modelId="{DF1034DF-A699-4F3E-82FF-B74C878E04B2}" type="presOf" srcId="{DC745112-EA14-469F-9096-9C96A620874B}" destId="{FF2E670C-7204-44D9-9722-44716EE7F16E}" srcOrd="0" destOrd="0" presId="urn:microsoft.com/office/officeart/2018/2/layout/IconVerticalSolidList"/>
    <dgm:cxn modelId="{7E8D1EF2-966D-41C7-B6AA-575EDC19953D}" srcId="{2337DFB8-B01E-4797-97F7-AFE217E68A56}" destId="{AE6991F2-F10A-4FD9-898F-57CE74A897C2}" srcOrd="1" destOrd="0" parTransId="{F0E7E8F6-0B01-40FA-A927-C06C7B1C556F}" sibTransId="{234364C6-89C0-4734-9B9B-668A09672B49}"/>
    <dgm:cxn modelId="{6C81A3CC-E008-4A3A-A77D-5EFCA9CDEC91}" type="presParOf" srcId="{1032C7B0-821A-4471-BDBF-032E22BE3168}" destId="{4AD7C7F8-21C2-4DFC-8956-CF3ADC17EEA6}" srcOrd="0" destOrd="0" presId="urn:microsoft.com/office/officeart/2018/2/layout/IconVerticalSolidList"/>
    <dgm:cxn modelId="{A54639D8-46AB-4B0E-8F47-16335E0EDE75}" type="presParOf" srcId="{4AD7C7F8-21C2-4DFC-8956-CF3ADC17EEA6}" destId="{FF6F45A7-89E4-42B7-B2AC-FD66424265B5}" srcOrd="0" destOrd="0" presId="urn:microsoft.com/office/officeart/2018/2/layout/IconVerticalSolidList"/>
    <dgm:cxn modelId="{9097B324-701A-42CE-82D3-D17B29648123}" type="presParOf" srcId="{4AD7C7F8-21C2-4DFC-8956-CF3ADC17EEA6}" destId="{B20E3EC2-E6D3-42ED-B757-3953B1FBDF9E}" srcOrd="1" destOrd="0" presId="urn:microsoft.com/office/officeart/2018/2/layout/IconVerticalSolidList"/>
    <dgm:cxn modelId="{A3B4CD93-B4E0-4455-BA17-DF7ACEF0C104}" type="presParOf" srcId="{4AD7C7F8-21C2-4DFC-8956-CF3ADC17EEA6}" destId="{024713AA-2D74-4599-89A4-C68BA717329A}" srcOrd="2" destOrd="0" presId="urn:microsoft.com/office/officeart/2018/2/layout/IconVerticalSolidList"/>
    <dgm:cxn modelId="{74C8C022-042C-4152-BF84-72FFF40D539F}" type="presParOf" srcId="{4AD7C7F8-21C2-4DFC-8956-CF3ADC17EEA6}" destId="{1D74E7B4-5272-4BD1-8EE4-AEB9FAED0EBE}" srcOrd="3" destOrd="0" presId="urn:microsoft.com/office/officeart/2018/2/layout/IconVerticalSolidList"/>
    <dgm:cxn modelId="{C204D7B5-FE32-4515-AE24-A8BB80C5B68D}" type="presParOf" srcId="{4AD7C7F8-21C2-4DFC-8956-CF3ADC17EEA6}" destId="{38D25BE0-9288-4466-A479-8B458D0BE963}" srcOrd="4" destOrd="0" presId="urn:microsoft.com/office/officeart/2018/2/layout/IconVerticalSolidList"/>
    <dgm:cxn modelId="{D4C2BA38-BEBB-4D2E-A3A0-D4E058FD657A}" type="presParOf" srcId="{1032C7B0-821A-4471-BDBF-032E22BE3168}" destId="{E7395EC0-6F51-483D-BC5A-961A98A4A365}" srcOrd="1" destOrd="0" presId="urn:microsoft.com/office/officeart/2018/2/layout/IconVerticalSolidList"/>
    <dgm:cxn modelId="{02E3AAAA-40FF-4802-8CDB-FE84153573DB}" type="presParOf" srcId="{1032C7B0-821A-4471-BDBF-032E22BE3168}" destId="{31EB00A8-98AF-4864-8294-F463443AB9C5}" srcOrd="2" destOrd="0" presId="urn:microsoft.com/office/officeart/2018/2/layout/IconVerticalSolidList"/>
    <dgm:cxn modelId="{56E6A4B7-33ED-4B4D-80CE-4755FEC3DDD4}" type="presParOf" srcId="{31EB00A8-98AF-4864-8294-F463443AB9C5}" destId="{2EA2E37A-874F-473A-A604-77D74A339666}" srcOrd="0" destOrd="0" presId="urn:microsoft.com/office/officeart/2018/2/layout/IconVerticalSolidList"/>
    <dgm:cxn modelId="{41940D2B-4C47-43F1-B593-A62F98FDC063}" type="presParOf" srcId="{31EB00A8-98AF-4864-8294-F463443AB9C5}" destId="{C9B673EB-8D93-4530-8795-AE439BAD425E}" srcOrd="1" destOrd="0" presId="urn:microsoft.com/office/officeart/2018/2/layout/IconVerticalSolidList"/>
    <dgm:cxn modelId="{BD579654-3BDF-4F08-9D09-9FB00EC497D6}" type="presParOf" srcId="{31EB00A8-98AF-4864-8294-F463443AB9C5}" destId="{9FC6E7D9-F15C-43A3-9018-8CD3F59E9263}" srcOrd="2" destOrd="0" presId="urn:microsoft.com/office/officeart/2018/2/layout/IconVerticalSolidList"/>
    <dgm:cxn modelId="{E4D16205-DD3F-49A4-ACAE-6F3B7BAE1190}" type="presParOf" srcId="{31EB00A8-98AF-4864-8294-F463443AB9C5}" destId="{15838DCE-DE50-4D80-8FDB-B50E27DA762B}" srcOrd="3" destOrd="0" presId="urn:microsoft.com/office/officeart/2018/2/layout/IconVerticalSolidList"/>
    <dgm:cxn modelId="{655A4BBF-52FF-4C36-BA9D-2CA5D4E31CE2}" type="presParOf" srcId="{31EB00A8-98AF-4864-8294-F463443AB9C5}" destId="{884305CE-2F87-46AD-94E5-A88154129240}" srcOrd="4" destOrd="0" presId="urn:microsoft.com/office/officeart/2018/2/layout/IconVerticalSolidList"/>
    <dgm:cxn modelId="{358E51E4-E5E2-4710-B02C-BD1A974E61C1}" type="presParOf" srcId="{1032C7B0-821A-4471-BDBF-032E22BE3168}" destId="{F3BBAE78-9060-4AB4-B8A7-1C27B588112B}" srcOrd="3" destOrd="0" presId="urn:microsoft.com/office/officeart/2018/2/layout/IconVerticalSolidList"/>
    <dgm:cxn modelId="{4DF597D5-3C3D-49A7-B2AB-154056A46EAA}" type="presParOf" srcId="{1032C7B0-821A-4471-BDBF-032E22BE3168}" destId="{7F23F50A-EEE1-4AD4-A5FD-BDE4ED46A7C2}" srcOrd="4" destOrd="0" presId="urn:microsoft.com/office/officeart/2018/2/layout/IconVerticalSolidList"/>
    <dgm:cxn modelId="{480D3CB0-D22A-44BC-8B74-2F32117D2DD8}" type="presParOf" srcId="{7F23F50A-EEE1-4AD4-A5FD-BDE4ED46A7C2}" destId="{F133B6C9-BFB0-4D76-A4E9-469EE5ED25AF}" srcOrd="0" destOrd="0" presId="urn:microsoft.com/office/officeart/2018/2/layout/IconVerticalSolidList"/>
    <dgm:cxn modelId="{CD7CFB71-1C7F-44F7-AB10-6D4EC342D14B}" type="presParOf" srcId="{7F23F50A-EEE1-4AD4-A5FD-BDE4ED46A7C2}" destId="{813C6D33-ECB2-42EF-8B98-399CF319E7E2}" srcOrd="1" destOrd="0" presId="urn:microsoft.com/office/officeart/2018/2/layout/IconVerticalSolidList"/>
    <dgm:cxn modelId="{48C80DA5-7D53-4997-A4D6-5D3D7A70128B}" type="presParOf" srcId="{7F23F50A-EEE1-4AD4-A5FD-BDE4ED46A7C2}" destId="{D71FC9A1-C840-492A-B5AE-2A01D14F7538}" srcOrd="2" destOrd="0" presId="urn:microsoft.com/office/officeart/2018/2/layout/IconVerticalSolidList"/>
    <dgm:cxn modelId="{27DFC62C-9910-4ADC-81ED-9AAA0B93C693}" type="presParOf" srcId="{7F23F50A-EEE1-4AD4-A5FD-BDE4ED46A7C2}" destId="{84460555-895F-4756-98F2-D89C5699040B}" srcOrd="3" destOrd="0" presId="urn:microsoft.com/office/officeart/2018/2/layout/IconVerticalSolidList"/>
    <dgm:cxn modelId="{7521DBAB-E3B9-497C-82E3-B00348F24A34}" type="presParOf" srcId="{7F23F50A-EEE1-4AD4-A5FD-BDE4ED46A7C2}" destId="{FF2E670C-7204-44D9-9722-44716EE7F16E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10AB00E-ACF4-4122-8B9C-986A61459C9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464FECD-088C-4A03-9844-4813E749A0E8}">
      <dgm:prSet/>
      <dgm:spPr/>
      <dgm:t>
        <a:bodyPr/>
        <a:lstStyle/>
        <a:p>
          <a:r>
            <a:rPr lang="en-GB"/>
            <a:t>Holidays are truly yours</a:t>
          </a:r>
          <a:endParaRPr lang="en-US"/>
        </a:p>
      </dgm:t>
    </dgm:pt>
    <dgm:pt modelId="{9B35AB20-E79D-40A7-B109-C94F2CC0EF5F}" type="parTrans" cxnId="{ACEF5D20-7E88-4715-B23D-75732A831040}">
      <dgm:prSet/>
      <dgm:spPr/>
      <dgm:t>
        <a:bodyPr/>
        <a:lstStyle/>
        <a:p>
          <a:endParaRPr lang="en-US"/>
        </a:p>
      </dgm:t>
    </dgm:pt>
    <dgm:pt modelId="{8D0C752D-CB3E-46FE-8288-C48B2B020AAD}" type="sibTrans" cxnId="{ACEF5D20-7E88-4715-B23D-75732A831040}">
      <dgm:prSet/>
      <dgm:spPr/>
      <dgm:t>
        <a:bodyPr/>
        <a:lstStyle/>
        <a:p>
          <a:endParaRPr lang="en-US"/>
        </a:p>
      </dgm:t>
    </dgm:pt>
    <dgm:pt modelId="{0FCAFC82-E6FB-4A0D-89BE-6936A8FC615C}">
      <dgm:prSet/>
      <dgm:spPr/>
      <dgm:t>
        <a:bodyPr/>
        <a:lstStyle/>
        <a:p>
          <a:r>
            <a:rPr lang="en-GB"/>
            <a:t>Single point of truth verifiable with multiple sources</a:t>
          </a:r>
          <a:endParaRPr lang="en-US"/>
        </a:p>
      </dgm:t>
    </dgm:pt>
    <dgm:pt modelId="{125E9F6B-8E45-47F8-83A0-3C7F309D88D7}" type="parTrans" cxnId="{DE1234C9-1906-4ECC-B120-C316A62A8F61}">
      <dgm:prSet/>
      <dgm:spPr/>
      <dgm:t>
        <a:bodyPr/>
        <a:lstStyle/>
        <a:p>
          <a:endParaRPr lang="en-US"/>
        </a:p>
      </dgm:t>
    </dgm:pt>
    <dgm:pt modelId="{289B6914-0BC9-47F6-BFA0-25FF2572EA6A}" type="sibTrans" cxnId="{DE1234C9-1906-4ECC-B120-C316A62A8F61}">
      <dgm:prSet/>
      <dgm:spPr/>
      <dgm:t>
        <a:bodyPr/>
        <a:lstStyle/>
        <a:p>
          <a:endParaRPr lang="en-US"/>
        </a:p>
      </dgm:t>
    </dgm:pt>
    <dgm:pt modelId="{371432B9-2544-4A99-8DCD-DBE6B21D3BEF}" type="pres">
      <dgm:prSet presAssocID="{610AB00E-ACF4-4122-8B9C-986A61459C97}" presName="root" presStyleCnt="0">
        <dgm:presLayoutVars>
          <dgm:dir/>
          <dgm:resizeHandles val="exact"/>
        </dgm:presLayoutVars>
      </dgm:prSet>
      <dgm:spPr/>
    </dgm:pt>
    <dgm:pt modelId="{347D60E9-5700-44CD-AD1E-9DCE8DC74EA5}" type="pres">
      <dgm:prSet presAssocID="{2464FECD-088C-4A03-9844-4813E749A0E8}" presName="compNode" presStyleCnt="0"/>
      <dgm:spPr/>
    </dgm:pt>
    <dgm:pt modelId="{C1372376-8744-4050-93A4-FF35191512C4}" type="pres">
      <dgm:prSet presAssocID="{2464FECD-088C-4A03-9844-4813E749A0E8}" presName="bgRect" presStyleLbl="bgShp" presStyleIdx="0" presStyleCnt="2"/>
      <dgm:spPr/>
    </dgm:pt>
    <dgm:pt modelId="{13B1F8B0-0FF7-4FC4-BC68-BC744DA10D35}" type="pres">
      <dgm:prSet presAssocID="{2464FECD-088C-4A03-9844-4813E749A0E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estive Lantern"/>
        </a:ext>
      </dgm:extLst>
    </dgm:pt>
    <dgm:pt modelId="{6C66DF53-7569-43DB-A844-0A0C877B1911}" type="pres">
      <dgm:prSet presAssocID="{2464FECD-088C-4A03-9844-4813E749A0E8}" presName="spaceRect" presStyleCnt="0"/>
      <dgm:spPr/>
    </dgm:pt>
    <dgm:pt modelId="{361A453E-5F55-4EEC-A95C-0C5583531BBA}" type="pres">
      <dgm:prSet presAssocID="{2464FECD-088C-4A03-9844-4813E749A0E8}" presName="parTx" presStyleLbl="revTx" presStyleIdx="0" presStyleCnt="2">
        <dgm:presLayoutVars>
          <dgm:chMax val="0"/>
          <dgm:chPref val="0"/>
        </dgm:presLayoutVars>
      </dgm:prSet>
      <dgm:spPr/>
    </dgm:pt>
    <dgm:pt modelId="{6490F954-2861-4509-96BD-D69E40AB3B18}" type="pres">
      <dgm:prSet presAssocID="{8D0C752D-CB3E-46FE-8288-C48B2B020AAD}" presName="sibTrans" presStyleCnt="0"/>
      <dgm:spPr/>
    </dgm:pt>
    <dgm:pt modelId="{7E4901E0-E868-4EDD-88C3-1B5F4CD86090}" type="pres">
      <dgm:prSet presAssocID="{0FCAFC82-E6FB-4A0D-89BE-6936A8FC615C}" presName="compNode" presStyleCnt="0"/>
      <dgm:spPr/>
    </dgm:pt>
    <dgm:pt modelId="{A8D13F18-C7B8-4758-AC97-B5A2F064AEAD}" type="pres">
      <dgm:prSet presAssocID="{0FCAFC82-E6FB-4A0D-89BE-6936A8FC615C}" presName="bgRect" presStyleLbl="bgShp" presStyleIdx="1" presStyleCnt="2"/>
      <dgm:spPr/>
    </dgm:pt>
    <dgm:pt modelId="{8ED9E9FC-9BC8-4A96-8CDD-6B08842279CA}" type="pres">
      <dgm:prSet presAssocID="{0FCAFC82-E6FB-4A0D-89BE-6936A8FC615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022C2D1-B40C-44E4-9A1F-DB9DA2F854A0}" type="pres">
      <dgm:prSet presAssocID="{0FCAFC82-E6FB-4A0D-89BE-6936A8FC615C}" presName="spaceRect" presStyleCnt="0"/>
      <dgm:spPr/>
    </dgm:pt>
    <dgm:pt modelId="{0DBD22B6-60F3-4C2E-ADA4-4EE2C1B2D985}" type="pres">
      <dgm:prSet presAssocID="{0FCAFC82-E6FB-4A0D-89BE-6936A8FC615C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93CEB014-AA7F-4998-A270-FB74A6E934E1}" type="presOf" srcId="{610AB00E-ACF4-4122-8B9C-986A61459C97}" destId="{371432B9-2544-4A99-8DCD-DBE6B21D3BEF}" srcOrd="0" destOrd="0" presId="urn:microsoft.com/office/officeart/2018/2/layout/IconVerticalSolidList"/>
    <dgm:cxn modelId="{ACEF5D20-7E88-4715-B23D-75732A831040}" srcId="{610AB00E-ACF4-4122-8B9C-986A61459C97}" destId="{2464FECD-088C-4A03-9844-4813E749A0E8}" srcOrd="0" destOrd="0" parTransId="{9B35AB20-E79D-40A7-B109-C94F2CC0EF5F}" sibTransId="{8D0C752D-CB3E-46FE-8288-C48B2B020AAD}"/>
    <dgm:cxn modelId="{438A09BD-F64A-4082-91E9-91DF0E11DD92}" type="presOf" srcId="{0FCAFC82-E6FB-4A0D-89BE-6936A8FC615C}" destId="{0DBD22B6-60F3-4C2E-ADA4-4EE2C1B2D985}" srcOrd="0" destOrd="0" presId="urn:microsoft.com/office/officeart/2018/2/layout/IconVerticalSolidList"/>
    <dgm:cxn modelId="{DE1234C9-1906-4ECC-B120-C316A62A8F61}" srcId="{610AB00E-ACF4-4122-8B9C-986A61459C97}" destId="{0FCAFC82-E6FB-4A0D-89BE-6936A8FC615C}" srcOrd="1" destOrd="0" parTransId="{125E9F6B-8E45-47F8-83A0-3C7F309D88D7}" sibTransId="{289B6914-0BC9-47F6-BFA0-25FF2572EA6A}"/>
    <dgm:cxn modelId="{A90594D2-9ABC-408D-A4E0-6EAC21B6F156}" type="presOf" srcId="{2464FECD-088C-4A03-9844-4813E749A0E8}" destId="{361A453E-5F55-4EEC-A95C-0C5583531BBA}" srcOrd="0" destOrd="0" presId="urn:microsoft.com/office/officeart/2018/2/layout/IconVerticalSolidList"/>
    <dgm:cxn modelId="{99EB2EBC-4AA6-4BE2-A9EB-FE59617A4F95}" type="presParOf" srcId="{371432B9-2544-4A99-8DCD-DBE6B21D3BEF}" destId="{347D60E9-5700-44CD-AD1E-9DCE8DC74EA5}" srcOrd="0" destOrd="0" presId="urn:microsoft.com/office/officeart/2018/2/layout/IconVerticalSolidList"/>
    <dgm:cxn modelId="{DCB8BDFD-53B4-4752-BF0E-08E00417EDC9}" type="presParOf" srcId="{347D60E9-5700-44CD-AD1E-9DCE8DC74EA5}" destId="{C1372376-8744-4050-93A4-FF35191512C4}" srcOrd="0" destOrd="0" presId="urn:microsoft.com/office/officeart/2018/2/layout/IconVerticalSolidList"/>
    <dgm:cxn modelId="{5AFF920A-2D07-42BC-B2A9-AA7A8B46A66C}" type="presParOf" srcId="{347D60E9-5700-44CD-AD1E-9DCE8DC74EA5}" destId="{13B1F8B0-0FF7-4FC4-BC68-BC744DA10D35}" srcOrd="1" destOrd="0" presId="urn:microsoft.com/office/officeart/2018/2/layout/IconVerticalSolidList"/>
    <dgm:cxn modelId="{1B4695F4-B51C-46E1-B4CE-EDE42E383C70}" type="presParOf" srcId="{347D60E9-5700-44CD-AD1E-9DCE8DC74EA5}" destId="{6C66DF53-7569-43DB-A844-0A0C877B1911}" srcOrd="2" destOrd="0" presId="urn:microsoft.com/office/officeart/2018/2/layout/IconVerticalSolidList"/>
    <dgm:cxn modelId="{315931F5-CF91-4D59-A3A4-F1A5F5139E3A}" type="presParOf" srcId="{347D60E9-5700-44CD-AD1E-9DCE8DC74EA5}" destId="{361A453E-5F55-4EEC-A95C-0C5583531BBA}" srcOrd="3" destOrd="0" presId="urn:microsoft.com/office/officeart/2018/2/layout/IconVerticalSolidList"/>
    <dgm:cxn modelId="{64C3570A-6E77-44E9-AB76-C2D7CADC0CCC}" type="presParOf" srcId="{371432B9-2544-4A99-8DCD-DBE6B21D3BEF}" destId="{6490F954-2861-4509-96BD-D69E40AB3B18}" srcOrd="1" destOrd="0" presId="urn:microsoft.com/office/officeart/2018/2/layout/IconVerticalSolidList"/>
    <dgm:cxn modelId="{580BF528-66F8-4D39-94F0-C1C7D60458F9}" type="presParOf" srcId="{371432B9-2544-4A99-8DCD-DBE6B21D3BEF}" destId="{7E4901E0-E868-4EDD-88C3-1B5F4CD86090}" srcOrd="2" destOrd="0" presId="urn:microsoft.com/office/officeart/2018/2/layout/IconVerticalSolidList"/>
    <dgm:cxn modelId="{C6A82F56-E747-4E81-A780-FFE928B71D3B}" type="presParOf" srcId="{7E4901E0-E868-4EDD-88C3-1B5F4CD86090}" destId="{A8D13F18-C7B8-4758-AC97-B5A2F064AEAD}" srcOrd="0" destOrd="0" presId="urn:microsoft.com/office/officeart/2018/2/layout/IconVerticalSolidList"/>
    <dgm:cxn modelId="{CFEAADE4-58E6-4745-A6F3-4BE88B4A2F6F}" type="presParOf" srcId="{7E4901E0-E868-4EDD-88C3-1B5F4CD86090}" destId="{8ED9E9FC-9BC8-4A96-8CDD-6B08842279CA}" srcOrd="1" destOrd="0" presId="urn:microsoft.com/office/officeart/2018/2/layout/IconVerticalSolidList"/>
    <dgm:cxn modelId="{8DE66A5F-B827-45A1-8086-051B08E60EE9}" type="presParOf" srcId="{7E4901E0-E868-4EDD-88C3-1B5F4CD86090}" destId="{9022C2D1-B40C-44E4-9A1F-DB9DA2F854A0}" srcOrd="2" destOrd="0" presId="urn:microsoft.com/office/officeart/2018/2/layout/IconVerticalSolidList"/>
    <dgm:cxn modelId="{F1CB8AE4-A5EC-4DC3-B3D3-64329DCAC840}" type="presParOf" srcId="{7E4901E0-E868-4EDD-88C3-1B5F4CD86090}" destId="{0DBD22B6-60F3-4C2E-ADA4-4EE2C1B2D98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0EC5D0-A5F1-46AF-B00A-F371038BBB83}">
      <dsp:nvSpPr>
        <dsp:cNvPr id="0" name=""/>
        <dsp:cNvSpPr/>
      </dsp:nvSpPr>
      <dsp:spPr>
        <a:xfrm>
          <a:off x="801862" y="1192082"/>
          <a:ext cx="1270687" cy="12706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9B7DA2-C8B0-4FD3-93AF-BFC08E8BE335}">
      <dsp:nvSpPr>
        <dsp:cNvPr id="0" name=""/>
        <dsp:cNvSpPr/>
      </dsp:nvSpPr>
      <dsp:spPr>
        <a:xfrm>
          <a:off x="25331" y="2814193"/>
          <a:ext cx="282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Why should you use a Blockchain?</a:t>
          </a:r>
          <a:endParaRPr lang="en-US" sz="1600" kern="1200" dirty="0"/>
        </a:p>
      </dsp:txBody>
      <dsp:txXfrm>
        <a:off x="25331" y="2814193"/>
        <a:ext cx="2823750" cy="720000"/>
      </dsp:txXfrm>
    </dsp:sp>
    <dsp:sp modelId="{ED4B6E59-248D-408E-8256-3E2D4791FBD9}">
      <dsp:nvSpPr>
        <dsp:cNvPr id="0" name=""/>
        <dsp:cNvSpPr/>
      </dsp:nvSpPr>
      <dsp:spPr>
        <a:xfrm>
          <a:off x="4119768" y="1192082"/>
          <a:ext cx="1270687" cy="12706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DFF72C-51E0-48DF-90B6-03D93B9C28CA}">
      <dsp:nvSpPr>
        <dsp:cNvPr id="0" name=""/>
        <dsp:cNvSpPr/>
      </dsp:nvSpPr>
      <dsp:spPr>
        <a:xfrm>
          <a:off x="3343237" y="2814193"/>
          <a:ext cx="282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How can you use Blockchain with the Microsoft Power Platform</a:t>
          </a:r>
          <a:endParaRPr lang="en-US" sz="1600" kern="1200" dirty="0"/>
        </a:p>
      </dsp:txBody>
      <dsp:txXfrm>
        <a:off x="3343237" y="2814193"/>
        <a:ext cx="2823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6F45A7-89E4-42B7-B2AC-FD66424265B5}">
      <dsp:nvSpPr>
        <dsp:cNvPr id="0" name=""/>
        <dsp:cNvSpPr/>
      </dsp:nvSpPr>
      <dsp:spPr>
        <a:xfrm>
          <a:off x="0" y="718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0E3EC2-E6D3-42ED-B757-3953B1FBDF9E}">
      <dsp:nvSpPr>
        <dsp:cNvPr id="0" name=""/>
        <dsp:cNvSpPr/>
      </dsp:nvSpPr>
      <dsp:spPr>
        <a:xfrm>
          <a:off x="508544" y="378974"/>
          <a:ext cx="924626" cy="9246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74E7B4-5272-4BD1-8EE4-AEB9FAED0EBE}">
      <dsp:nvSpPr>
        <dsp:cNvPr id="0" name=""/>
        <dsp:cNvSpPr/>
      </dsp:nvSpPr>
      <dsp:spPr>
        <a:xfrm>
          <a:off x="1941716" y="718"/>
          <a:ext cx="2931121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latin typeface="Calibri Light" panose="020F0302020204030204"/>
            </a:rPr>
            <a:t>Can I trust it?</a:t>
          </a:r>
          <a:endParaRPr lang="en-GB" sz="2500" kern="1200"/>
        </a:p>
      </dsp:txBody>
      <dsp:txXfrm>
        <a:off x="1941716" y="718"/>
        <a:ext cx="2931121" cy="1681139"/>
      </dsp:txXfrm>
    </dsp:sp>
    <dsp:sp modelId="{38D25BE0-9288-4466-A479-8B458D0BE963}">
      <dsp:nvSpPr>
        <dsp:cNvPr id="0" name=""/>
        <dsp:cNvSpPr/>
      </dsp:nvSpPr>
      <dsp:spPr>
        <a:xfrm>
          <a:off x="4872838" y="718"/>
          <a:ext cx="1640765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latin typeface="Calibri Light" panose="020F0302020204030204"/>
            </a:rPr>
            <a:t>Central authority</a:t>
          </a:r>
          <a:endParaRPr lang="en-US" sz="1800" kern="1200"/>
        </a:p>
      </dsp:txBody>
      <dsp:txXfrm>
        <a:off x="4872838" y="718"/>
        <a:ext cx="1640765" cy="1681139"/>
      </dsp:txXfrm>
    </dsp:sp>
    <dsp:sp modelId="{2EA2E37A-874F-473A-A604-77D74A339666}">
      <dsp:nvSpPr>
        <dsp:cNvPr id="0" name=""/>
        <dsp:cNvSpPr/>
      </dsp:nvSpPr>
      <dsp:spPr>
        <a:xfrm>
          <a:off x="0" y="2102143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B673EB-8D93-4530-8795-AE439BAD425E}">
      <dsp:nvSpPr>
        <dsp:cNvPr id="0" name=""/>
        <dsp:cNvSpPr/>
      </dsp:nvSpPr>
      <dsp:spPr>
        <a:xfrm>
          <a:off x="508544" y="2480399"/>
          <a:ext cx="924626" cy="9246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838DCE-DE50-4D80-8FDB-B50E27DA762B}">
      <dsp:nvSpPr>
        <dsp:cNvPr id="0" name=""/>
        <dsp:cNvSpPr/>
      </dsp:nvSpPr>
      <dsp:spPr>
        <a:xfrm>
          <a:off x="1941716" y="2102143"/>
          <a:ext cx="2931121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latin typeface="Calibri Light" panose="020F0302020204030204"/>
            </a:rPr>
            <a:t>It is secure? </a:t>
          </a:r>
          <a:endParaRPr lang="en-US" sz="2500" kern="1200">
            <a:latin typeface="Calibri Light" panose="020F0302020204030204"/>
          </a:endParaRPr>
        </a:p>
      </dsp:txBody>
      <dsp:txXfrm>
        <a:off x="1941716" y="2102143"/>
        <a:ext cx="2931121" cy="1681139"/>
      </dsp:txXfrm>
    </dsp:sp>
    <dsp:sp modelId="{884305CE-2F87-46AD-94E5-A88154129240}">
      <dsp:nvSpPr>
        <dsp:cNvPr id="0" name=""/>
        <dsp:cNvSpPr/>
      </dsp:nvSpPr>
      <dsp:spPr>
        <a:xfrm>
          <a:off x="4872838" y="2102143"/>
          <a:ext cx="1640765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latin typeface="Calibri Light" panose="020F0302020204030204"/>
            </a:rPr>
            <a:t>Central store</a:t>
          </a:r>
          <a:endParaRPr lang="en-GB" sz="1800" kern="1200"/>
        </a:p>
      </dsp:txBody>
      <dsp:txXfrm>
        <a:off x="4872838" y="2102143"/>
        <a:ext cx="1640765" cy="1681139"/>
      </dsp:txXfrm>
    </dsp:sp>
    <dsp:sp modelId="{F133B6C9-BFB0-4D76-A4E9-469EE5ED25AF}">
      <dsp:nvSpPr>
        <dsp:cNvPr id="0" name=""/>
        <dsp:cNvSpPr/>
      </dsp:nvSpPr>
      <dsp:spPr>
        <a:xfrm>
          <a:off x="0" y="4203567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3C6D33-ECB2-42EF-8B98-399CF319E7E2}">
      <dsp:nvSpPr>
        <dsp:cNvPr id="0" name=""/>
        <dsp:cNvSpPr/>
      </dsp:nvSpPr>
      <dsp:spPr>
        <a:xfrm>
          <a:off x="508544" y="4581824"/>
          <a:ext cx="924626" cy="9246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460555-895F-4756-98F2-D89C5699040B}">
      <dsp:nvSpPr>
        <dsp:cNvPr id="0" name=""/>
        <dsp:cNvSpPr/>
      </dsp:nvSpPr>
      <dsp:spPr>
        <a:xfrm>
          <a:off x="1941716" y="4203567"/>
          <a:ext cx="2931121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latin typeface="Calibri Light" panose="020F0302020204030204"/>
            </a:rPr>
            <a:t>What if I don't</a:t>
          </a:r>
          <a:r>
            <a:rPr lang="en-GB" sz="2500" kern="1200"/>
            <a:t> </a:t>
          </a:r>
          <a:r>
            <a:rPr lang="en-GB" sz="2500" kern="1200">
              <a:latin typeface="Calibri Light" panose="020F0302020204030204"/>
            </a:rPr>
            <a:t>agree?</a:t>
          </a:r>
          <a:endParaRPr lang="en-US" sz="2500" kern="1200"/>
        </a:p>
      </dsp:txBody>
      <dsp:txXfrm>
        <a:off x="1941716" y="4203567"/>
        <a:ext cx="2931121" cy="1681139"/>
      </dsp:txXfrm>
    </dsp:sp>
    <dsp:sp modelId="{FF2E670C-7204-44D9-9722-44716EE7F16E}">
      <dsp:nvSpPr>
        <dsp:cNvPr id="0" name=""/>
        <dsp:cNvSpPr/>
      </dsp:nvSpPr>
      <dsp:spPr>
        <a:xfrm>
          <a:off x="4872838" y="4203567"/>
          <a:ext cx="1640765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latin typeface="Calibri Light" panose="020F0302020204030204"/>
            </a:rPr>
            <a:t>No single point of truth</a:t>
          </a:r>
          <a:endParaRPr lang="en-GB" sz="1800" kern="1200"/>
        </a:p>
      </dsp:txBody>
      <dsp:txXfrm>
        <a:off x="4872838" y="4203567"/>
        <a:ext cx="1640765" cy="16811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372376-8744-4050-93A4-FF35191512C4}">
      <dsp:nvSpPr>
        <dsp:cNvPr id="0" name=""/>
        <dsp:cNvSpPr/>
      </dsp:nvSpPr>
      <dsp:spPr>
        <a:xfrm>
          <a:off x="0" y="956381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B1F8B0-0FF7-4FC4-BC68-BC744DA10D35}">
      <dsp:nvSpPr>
        <dsp:cNvPr id="0" name=""/>
        <dsp:cNvSpPr/>
      </dsp:nvSpPr>
      <dsp:spPr>
        <a:xfrm>
          <a:off x="534102" y="1353647"/>
          <a:ext cx="971095" cy="97109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1A453E-5F55-4EEC-A95C-0C5583531BBA}">
      <dsp:nvSpPr>
        <dsp:cNvPr id="0" name=""/>
        <dsp:cNvSpPr/>
      </dsp:nvSpPr>
      <dsp:spPr>
        <a:xfrm>
          <a:off x="2039300" y="956381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Holidays are truly yours</a:t>
          </a:r>
          <a:endParaRPr lang="en-US" sz="2500" kern="1200"/>
        </a:p>
      </dsp:txBody>
      <dsp:txXfrm>
        <a:off x="2039300" y="956381"/>
        <a:ext cx="4474303" cy="1765627"/>
      </dsp:txXfrm>
    </dsp:sp>
    <dsp:sp modelId="{A8D13F18-C7B8-4758-AC97-B5A2F064AEAD}">
      <dsp:nvSpPr>
        <dsp:cNvPr id="0" name=""/>
        <dsp:cNvSpPr/>
      </dsp:nvSpPr>
      <dsp:spPr>
        <a:xfrm>
          <a:off x="0" y="3163416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D9E9FC-9BC8-4A96-8CDD-6B08842279CA}">
      <dsp:nvSpPr>
        <dsp:cNvPr id="0" name=""/>
        <dsp:cNvSpPr/>
      </dsp:nvSpPr>
      <dsp:spPr>
        <a:xfrm>
          <a:off x="534102" y="3560682"/>
          <a:ext cx="971095" cy="97109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BD22B6-60F3-4C2E-ADA4-4EE2C1B2D985}">
      <dsp:nvSpPr>
        <dsp:cNvPr id="0" name=""/>
        <dsp:cNvSpPr/>
      </dsp:nvSpPr>
      <dsp:spPr>
        <a:xfrm>
          <a:off x="2039300" y="3163416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Single point of truth verifiable with multiple sources</a:t>
          </a:r>
          <a:endParaRPr lang="en-US" sz="2500" kern="1200"/>
        </a:p>
      </dsp:txBody>
      <dsp:txXfrm>
        <a:off x="2039300" y="3163416"/>
        <a:ext cx="4474303" cy="1765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gif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8F3478-C9E5-49C6-9355-FE300F541F4A}" type="datetimeFigureOut">
              <a:rPr lang="LID4096" smtClean="0"/>
              <a:t>01/26/2020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E6E7A6-9D02-4735-BF33-77EA95B81AF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63638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Your grandpa never heard of them</a:t>
            </a:r>
          </a:p>
          <a:p>
            <a:r>
              <a:rPr lang="en-GB" dirty="0"/>
              <a:t>Your manager should approve the use but not intrude in it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E6E7A6-9D02-4735-BF33-77EA95B81AF3}" type="slidenum">
              <a:rPr lang="LID4096" smtClean="0"/>
              <a:t>7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43811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Blockchain is distributed – everyone owns the blockchain</a:t>
            </a:r>
          </a:p>
          <a:p>
            <a:r>
              <a:rPr lang="en-GB" dirty="0"/>
              <a:t>Everyone has the right to reject a transaction</a:t>
            </a:r>
          </a:p>
          <a:p>
            <a:r>
              <a:rPr lang="en-GB" dirty="0"/>
              <a:t>To hack the blockchain, an encrypted transaction must be placed and accepted by all nodes at the same time</a:t>
            </a:r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E6E7A6-9D02-4735-BF33-77EA95B81AF3}" type="slidenum">
              <a:rPr lang="LID4096" smtClean="0"/>
              <a:t>16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67918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414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73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61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80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844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0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531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302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77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7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67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131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travel_boat_rgb_logo.svg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pg.stackexchange.com/questions/112658/how-to-deal-with-a-player-who-is-a-bad-sport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ile:Bombilla_amarilla_-_yellow_Edison_lamp.sv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sh.wikipedia.org/wiki/Mr._Burns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simpsonswiki.com/wiki/Abraham_Simpson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1" descr="A circuit board&#10;&#10;Description generated with very high confidence">
            <a:extLst>
              <a:ext uri="{FF2B5EF4-FFF2-40B4-BE49-F238E27FC236}">
                <a16:creationId xmlns:a16="http://schemas.microsoft.com/office/drawing/2014/main" id="{907969B4-DF9F-48FB-B5E9-0C2EC4790F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8" name="Rectangle 107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4638503"/>
            <a:ext cx="8384770" cy="1332634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3F4BD1-B4E8-466A-8273-B4C1DEA429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21" y="4727173"/>
            <a:ext cx="7985759" cy="868823"/>
          </a:xfrm>
        </p:spPr>
        <p:txBody>
          <a:bodyPr anchor="ctr">
            <a:normAutofit/>
          </a:bodyPr>
          <a:lstStyle/>
          <a:p>
            <a:r>
              <a:rPr lang="en-GB" sz="4000" dirty="0"/>
              <a:t>Your Blockchain Adventure</a:t>
            </a:r>
            <a:endParaRPr lang="LID4096" sz="4000" dirty="0"/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562823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BE37C1-D56F-4EE9-B973-1912AC13C2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738" y="5680637"/>
            <a:ext cx="6960524" cy="5985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LID4096" sz="2000" dirty="0">
                <a:solidFill>
                  <a:schemeClr val="bg1"/>
                </a:solidFill>
                <a:cs typeface="Calibri"/>
              </a:rPr>
              <a:t>Or: How </a:t>
            </a:r>
            <a:r>
              <a:rPr lang="en-GB" sz="2000" dirty="0">
                <a:solidFill>
                  <a:schemeClr val="bg1"/>
                </a:solidFill>
                <a:cs typeface="Calibri"/>
              </a:rPr>
              <a:t>You shall</a:t>
            </a:r>
            <a:r>
              <a:rPr lang="LID4096" sz="2000" dirty="0">
                <a:solidFill>
                  <a:schemeClr val="bg1"/>
                </a:solidFill>
                <a:cs typeface="Calibri"/>
              </a:rPr>
              <a:t> learn to Stop Worrying and Love the Blockchain</a:t>
            </a:r>
            <a:endParaRPr lang="LID4096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54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A1FCA-C671-4977-9440-ADF686788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Traditional process – when does it break?</a:t>
            </a:r>
            <a:endParaRPr lang="LID4096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DA1C28D-BD74-4518-BCDB-2F291D9B51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775337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6755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5D3C1D-A6AE-4FCA-BB76-A4748CE5D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8E6B9B-CB61-4DAC-8983-8DACB00DDA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8210" y="1365472"/>
            <a:ext cx="10978470" cy="3564636"/>
          </a:xfrm>
        </p:spPr>
        <p:txBody>
          <a:bodyPr anchor="ctr">
            <a:normAutofit/>
          </a:bodyPr>
          <a:lstStyle/>
          <a:p>
            <a:r>
              <a:rPr lang="en-GB" sz="6200">
                <a:ea typeface="+mj-lt"/>
                <a:cs typeface="+mj-lt"/>
              </a:rPr>
              <a:t>Who owns your holiday hours?</a:t>
            </a:r>
          </a:p>
          <a:p>
            <a:pPr algn="l"/>
            <a:endParaRPr lang="en-GB" sz="6200">
              <a:cs typeface="Calibri Ligh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5BF818-2283-4CC9-A120-9225CEDFA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3350"/>
            <a:ext cx="128016" cy="24688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3A42EF-20CC-4BCC-9D0B-222CF3AAE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945" y="5831269"/>
            <a:ext cx="109270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2BDC73E9-0D10-4966-9483-1EB9D95F02A8}"/>
              </a:ext>
            </a:extLst>
          </p:cNvPr>
          <p:cNvSpPr/>
          <p:nvPr/>
        </p:nvSpPr>
        <p:spPr>
          <a:xfrm rot="2651849">
            <a:off x="5607112" y="3608535"/>
            <a:ext cx="4377690" cy="20574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LID4096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7453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5D3C1D-A6AE-4FCA-BB76-A4748CE5D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8E6B9B-CB61-4DAC-8983-8DACB00DDA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8210" y="1365472"/>
            <a:ext cx="10978470" cy="3564636"/>
          </a:xfrm>
        </p:spPr>
        <p:txBody>
          <a:bodyPr anchor="ctr">
            <a:normAutofit/>
          </a:bodyPr>
          <a:lstStyle/>
          <a:p>
            <a:r>
              <a:rPr lang="en-GB" sz="6200" dirty="0">
                <a:ea typeface="+mj-lt"/>
                <a:cs typeface="+mj-lt"/>
              </a:rPr>
              <a:t>How much are your holiday hours worth?</a:t>
            </a:r>
          </a:p>
          <a:p>
            <a:pPr algn="l"/>
            <a:endParaRPr lang="en-GB" sz="6200" dirty="0">
              <a:cs typeface="Calibri Ligh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5BF818-2283-4CC9-A120-9225CEDFA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3350"/>
            <a:ext cx="128016" cy="24688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3A42EF-20CC-4BCC-9D0B-222CF3AAE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945" y="5831269"/>
            <a:ext cx="109270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51262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5D3C1D-A6AE-4FCA-BB76-A4748CE5D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8E6B9B-CB61-4DAC-8983-8DACB00DDA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8210" y="1365472"/>
            <a:ext cx="10978470" cy="3564636"/>
          </a:xfrm>
        </p:spPr>
        <p:txBody>
          <a:bodyPr anchor="ctr">
            <a:normAutofit/>
          </a:bodyPr>
          <a:lstStyle/>
          <a:p>
            <a:pPr algn="l"/>
            <a:r>
              <a:rPr lang="en-GB" sz="6200"/>
              <a:t>Do you trust a stranger with 1000s of euros worth of your property and no accountability?</a:t>
            </a:r>
            <a:endParaRPr lang="LID4096" sz="62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5BF818-2283-4CC9-A120-9225CEDFA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3350"/>
            <a:ext cx="128016" cy="24688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3A42EF-20CC-4BCC-9D0B-222CF3AAE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945" y="5831269"/>
            <a:ext cx="109270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61237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5D3C1D-A6AE-4FCA-BB76-A4748CE5D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8E6B9B-CB61-4DAC-8983-8DACB00DDA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8210" y="1365472"/>
            <a:ext cx="10978470" cy="3564636"/>
          </a:xfrm>
        </p:spPr>
        <p:txBody>
          <a:bodyPr anchor="ctr">
            <a:normAutofit/>
          </a:bodyPr>
          <a:lstStyle/>
          <a:p>
            <a:pPr algn="l"/>
            <a:r>
              <a:rPr lang="en-GB" sz="6200"/>
              <a:t>You need a Contract</a:t>
            </a:r>
            <a:endParaRPr lang="LID4096" sz="62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5BF818-2283-4CC9-A120-9225CEDFA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3350"/>
            <a:ext cx="128016" cy="24688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3A42EF-20CC-4BCC-9D0B-222CF3AAE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945" y="5831269"/>
            <a:ext cx="109270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32607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9D95E49-763A-4886-B038-82F73474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3BEF5D-816D-4F51-A029-0243943F4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B97DE-FFE4-403E-ABFB-9B9C93DFA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98" y="576263"/>
            <a:ext cx="3881313" cy="29676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Modern process – VAC token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3D6EA9-D2C6-487E-BB0C-F04A09BFE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6" r="-2" b="-2"/>
          <a:stretch/>
        </p:blipFill>
        <p:spPr>
          <a:xfrm>
            <a:off x="3714591" y="2054225"/>
            <a:ext cx="4351338" cy="435133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85EE6CD-C61E-4F22-9787-1ADF1D3EB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367774" y="678699"/>
            <a:ext cx="823464" cy="5434700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D28AB17-F6FA-4C53-B3E3-D0A39D4A3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EFADC67-92A1-44FB-8691-D8CD71A21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1007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3D2288-F72B-437A-92BD-8118FD1A9D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77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B97DE-FFE4-403E-ABFB-9B9C93DFA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What’s new?</a:t>
            </a:r>
            <a:endParaRPr lang="LID4096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628E77B-5A2F-456F-8B71-1D2178E324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8437027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5950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4DF64-0386-49EA-AE49-F30ECDC20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PowerApp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63CDE-1C58-48D0-A5AD-6A80F16D9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46363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544B2-68F3-42CC-B351-DD4514DB1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Blockchain explorer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7E9FB-54EC-43C6-AB84-CF06E03ED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18430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B270761-CC40-4F3F-A916-7E3BC3989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820855C-9FA4-417A-BE67-63C022F81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E6A49B-1B06-403E-8CC5-ACB38A6BD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55DA53-4BE1-4766-B016-F91C5A5013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6160" y="1660121"/>
            <a:ext cx="9623404" cy="3305493"/>
          </a:xfrm>
        </p:spPr>
        <p:txBody>
          <a:bodyPr>
            <a:normAutofit/>
          </a:bodyPr>
          <a:lstStyle/>
          <a:p>
            <a:pPr algn="l"/>
            <a:r>
              <a:rPr lang="en-GB" sz="8100">
                <a:cs typeface="Calibri Light"/>
              </a:rPr>
              <a:t>Who is NOT interested in Blockchain?</a:t>
            </a:r>
          </a:p>
        </p:txBody>
      </p:sp>
    </p:spTree>
    <p:extLst>
      <p:ext uri="{BB962C8B-B14F-4D97-AF65-F5344CB8AC3E}">
        <p14:creationId xmlns:p14="http://schemas.microsoft.com/office/powerpoint/2010/main" val="3493987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F3DB-231B-4EEA-A9D3-A29ADFF45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Infrastructure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568CE-289B-4B83-82F5-17A78792A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31954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A822A-496E-42F8-98C7-7047ABDCD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Solidity contract</a:t>
            </a:r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7EE787-115F-41CF-B2C1-CBFD4CA7C2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11366"/>
            <a:ext cx="10519091" cy="4981509"/>
          </a:xfrm>
        </p:spPr>
      </p:pic>
    </p:spTree>
    <p:extLst>
      <p:ext uri="{BB962C8B-B14F-4D97-AF65-F5344CB8AC3E}">
        <p14:creationId xmlns:p14="http://schemas.microsoft.com/office/powerpoint/2010/main" val="42424391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12415-3BEC-43B7-A42E-94A87729F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How the </a:t>
            </a:r>
            <a:r>
              <a:rPr lang="en-GB" err="1"/>
              <a:t>Powerapp</a:t>
            </a:r>
            <a:r>
              <a:rPr lang="en-GB"/>
              <a:t> was built (connector, ABI, network)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0A798-585C-4984-9D12-E7F694D02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288980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66338-856A-4E43-B4A4-87E682249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81891"/>
            <a:ext cx="3363242" cy="37407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F8ED8B-8C9A-423F-A98E-5B31AF8AC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3913" y="581891"/>
            <a:ext cx="5634489" cy="556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805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om canvas">
            <a:extLst>
              <a:ext uri="{FF2B5EF4-FFF2-40B4-BE49-F238E27FC236}">
                <a16:creationId xmlns:a16="http://schemas.microsoft.com/office/drawing/2014/main" id="{C5FABEFB-3885-46F6-80FE-15BA5C102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73480"/>
            <a:ext cx="12192000" cy="9204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8935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30576-4F41-4676-9FAC-E2A264538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Links/References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30361-DC7F-4C4F-A14B-4C40A0C7A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05954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B270761-CC40-4F3F-A916-7E3BC3989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820855C-9FA4-417A-BE67-63C022F81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E6A49B-1B06-403E-8CC5-ACB38A6BD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55DA53-4BE1-4766-B016-F91C5A5013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6160" y="1660121"/>
            <a:ext cx="9623404" cy="3305493"/>
          </a:xfrm>
        </p:spPr>
        <p:txBody>
          <a:bodyPr>
            <a:normAutofit/>
          </a:bodyPr>
          <a:lstStyle/>
          <a:p>
            <a:pPr algn="l"/>
            <a:r>
              <a:rPr lang="en-GB" sz="8100">
                <a:ea typeface="+mj-lt"/>
                <a:cs typeface="+mj-lt"/>
              </a:rPr>
              <a:t>Who does NOT like to go on vacation</a:t>
            </a:r>
            <a:r>
              <a:rPr lang="en-GB" sz="8100">
                <a:cs typeface="Calibri Light"/>
              </a:rPr>
              <a:t>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221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CF83734-D32B-4625-84A9-EED3F40100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43467" y="1601549"/>
            <a:ext cx="10905066" cy="3654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A44E1CF-93F4-4739-B446-5D4700818B0D}"/>
              </a:ext>
            </a:extLst>
          </p:cNvPr>
          <p:cNvSpPr txBox="1"/>
          <p:nvPr/>
        </p:nvSpPr>
        <p:spPr>
          <a:xfrm>
            <a:off x="9407946" y="6998002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LID4096" sz="700" dirty="0">
                <a:solidFill>
                  <a:srgbClr val="FFFFFF"/>
                </a:solidFill>
                <a:hlinkClick r:id="rId3" tooltip="https://rpg.stackexchange.com/questions/112658/how-to-deal-with-a-player-who-is-a-bad-spor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LID4096" sz="700" dirty="0">
                <a:solidFill>
                  <a:srgbClr val="FFFFFF"/>
                </a:solidFill>
              </a:rPr>
              <a:t> by Unknown Author is licensed under </a:t>
            </a:r>
            <a:r>
              <a:rPr lang="LID4096" sz="700" dirty="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LID4096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289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85480-67FA-4164-8484-28FA18073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Disclaimer: Vacation is just an example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A3329-72B0-48F2-A567-A95BB0371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Decentralised finance</a:t>
            </a:r>
          </a:p>
          <a:p>
            <a:r>
              <a:rPr lang="en-GB" dirty="0"/>
              <a:t>Fair trading</a:t>
            </a:r>
            <a:endParaRPr lang="LID4096" dirty="0">
              <a:cs typeface="Calibri" panose="020F0502020204030204"/>
            </a:endParaRPr>
          </a:p>
          <a:p>
            <a:r>
              <a:rPr lang="en-GB" dirty="0">
                <a:cs typeface="Calibri"/>
              </a:rPr>
              <a:t>Auditing</a:t>
            </a:r>
          </a:p>
          <a:p>
            <a:r>
              <a:rPr lang="en-GB" dirty="0">
                <a:cs typeface="Calibri"/>
              </a:rPr>
              <a:t> </a:t>
            </a:r>
          </a:p>
          <a:p>
            <a:r>
              <a:rPr lang="en-GB" dirty="0">
                <a:cs typeface="Calibri"/>
              </a:rPr>
              <a:t> </a:t>
            </a:r>
          </a:p>
          <a:p>
            <a:r>
              <a:rPr lang="en-GB" dirty="0">
                <a:cs typeface="Calibri"/>
              </a:rPr>
              <a:t> </a:t>
            </a:r>
          </a:p>
          <a:p>
            <a:r>
              <a:rPr lang="en-GB" dirty="0">
                <a:cs typeface="Calibri"/>
              </a:rPr>
              <a:t> </a:t>
            </a:r>
          </a:p>
          <a:p>
            <a:r>
              <a:rPr lang="en-GB" dirty="0">
                <a:solidFill>
                  <a:srgbClr val="FF0000"/>
                </a:solidFill>
                <a:cs typeface="Calibri"/>
              </a:rPr>
              <a:t>place your idea 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35223-4155-4AAA-9B8C-6DF422333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794592" y="1527142"/>
            <a:ext cx="5330858" cy="53308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764AD7-FA9E-4F52-AA48-C030E56EBB86}"/>
              </a:ext>
            </a:extLst>
          </p:cNvPr>
          <p:cNvSpPr txBox="1"/>
          <p:nvPr/>
        </p:nvSpPr>
        <p:spPr>
          <a:xfrm>
            <a:off x="6267450" y="6858000"/>
            <a:ext cx="6858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>
                <a:hlinkClick r:id="rId3" tooltip="https://en.wikipedia.org/wiki/File:Bombilla_amarilla_-_yellow_Edison_lamp.svg"/>
              </a:rPr>
              <a:t>This Photo</a:t>
            </a:r>
            <a:r>
              <a:rPr lang="LID4096" sz="900"/>
              <a:t> by Unknown Author is licensed under </a:t>
            </a:r>
            <a:r>
              <a:rPr lang="LID4096" sz="900">
                <a:hlinkClick r:id="rId4" tooltip="https://creativecommons.org/licenses/by-sa/3.0/"/>
              </a:rPr>
              <a:t>CC BY-SA</a:t>
            </a:r>
            <a:endParaRPr lang="LID4096" sz="900"/>
          </a:p>
        </p:txBody>
      </p:sp>
    </p:spTree>
    <p:extLst>
      <p:ext uri="{BB962C8B-B14F-4D97-AF65-F5344CB8AC3E}">
        <p14:creationId xmlns:p14="http://schemas.microsoft.com/office/powerpoint/2010/main" val="3610170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B270761-CC40-4F3F-A916-7E3BC3989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820855C-9FA4-417A-BE67-63C022F81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E6A49B-1B06-403E-8CC5-ACB38A6BD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55DA53-4BE1-4766-B016-F91C5A5013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6160" y="1660121"/>
            <a:ext cx="9623404" cy="3305493"/>
          </a:xfrm>
        </p:spPr>
        <p:txBody>
          <a:bodyPr>
            <a:normAutofit fontScale="90000"/>
          </a:bodyPr>
          <a:lstStyle/>
          <a:p>
            <a:pPr algn="l"/>
            <a:r>
              <a:rPr lang="en-GB" sz="8100" dirty="0">
                <a:ea typeface="+mj-lt"/>
                <a:cs typeface="+mj-lt"/>
              </a:rPr>
              <a:t>What does Blockchain and Vacation have in common</a:t>
            </a:r>
            <a:r>
              <a:rPr lang="en-GB" sz="8100" dirty="0">
                <a:cs typeface="Calibri Light"/>
              </a:rPr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713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D1E0961-B1A5-4EE5-8269-4E32AD166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9">
            <a:extLst>
              <a:ext uri="{FF2B5EF4-FFF2-40B4-BE49-F238E27FC236}">
                <a16:creationId xmlns:a16="http://schemas.microsoft.com/office/drawing/2014/main" id="{FDEE2690-8D8B-48A6-B5EA-F1D111FA2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21">
            <a:extLst>
              <a:ext uri="{FF2B5EF4-FFF2-40B4-BE49-F238E27FC236}">
                <a16:creationId xmlns:a16="http://schemas.microsoft.com/office/drawing/2014/main" id="{51D1E9AA-E8CA-4ECD-AB1B-3BFA82FE1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19381" y="-1"/>
            <a:ext cx="3301325" cy="699898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Rectangle 23">
            <a:extLst>
              <a:ext uri="{FF2B5EF4-FFF2-40B4-BE49-F238E27FC236}">
                <a16:creationId xmlns:a16="http://schemas.microsoft.com/office/drawing/2014/main" id="{CF9694D5-D13A-476F-B1A8-BC83A0A7B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48B152-137F-4A55-888D-2D10CFAAE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99" y="576263"/>
            <a:ext cx="3817454" cy="29676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What does Blockchain and Vacation have in common?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B043F01-C4B1-4FC1-AFCB-42CA0F8086F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109821" y="699899"/>
            <a:ext cx="2821927" cy="54181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90DDC90-6406-4FB1-9AB3-906EB2C40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044325" y="6102705"/>
            <a:ext cx="3308438" cy="749669"/>
          </a:xfrm>
          <a:prstGeom prst="rect">
            <a:avLst/>
          </a:prstGeom>
          <a:solidFill>
            <a:srgbClr val="756750"/>
          </a:solidFill>
          <a:ln w="25400" cap="flat">
            <a:solidFill>
              <a:srgbClr val="75675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0C1E2ACA-E524-4A1B-8101-619212D4F3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044326" y="858142"/>
            <a:ext cx="3313710" cy="5259857"/>
          </a:xfrm>
          <a:prstGeom prst="rect">
            <a:avLst/>
          </a:prstGeom>
        </p:spPr>
      </p:pic>
      <p:cxnSp>
        <p:nvCxnSpPr>
          <p:cNvPr id="21" name="Straight Connector 27">
            <a:extLst>
              <a:ext uri="{FF2B5EF4-FFF2-40B4-BE49-F238E27FC236}">
                <a16:creationId xmlns:a16="http://schemas.microsoft.com/office/drawing/2014/main" id="{5D28AB17-F6FA-4C53-B3E3-D0A39D4A3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EFADC67-92A1-44FB-8691-D8CD71A21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984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5E3253C-1A31-40B9-A784-F6102871DD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  <a:alphaModFix amt="35000"/>
          </a:blip>
          <a:srcRect t="85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FCEC2294-5A7B-45E5-9251-C1AA89F4A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bg2">
              <a:alpha val="6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6DCB0-1D83-40DA-BA73-2C84F05B2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GB" sz="4000"/>
              <a:t>Coming soon…</a:t>
            </a:r>
            <a:endParaRPr lang="LID4096" sz="400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F465A66-846A-43D9-ABDE-5EEFE876CF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5847440"/>
              </p:ext>
            </p:extLst>
          </p:nvPr>
        </p:nvGraphicFramePr>
        <p:xfrm>
          <a:off x="5155379" y="1065862"/>
          <a:ext cx="6192319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9425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A1FCA-C671-4977-9440-ADF686788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979420" cy="1325563"/>
          </a:xfrm>
        </p:spPr>
        <p:txBody>
          <a:bodyPr/>
          <a:lstStyle/>
          <a:p>
            <a:r>
              <a:rPr lang="en-GB" dirty="0"/>
              <a:t>Traditional process</a:t>
            </a:r>
            <a:endParaRPr lang="LID4096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6072EB-1579-4E7B-B4B9-C0FB6871D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4295" y="0"/>
            <a:ext cx="340341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1D776A-57AD-4C06-AF63-857B7BD40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1020" y="0"/>
            <a:ext cx="3450512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1FF2CBD-022E-4ACD-8804-6E7F6C933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1020" y="11430"/>
            <a:ext cx="3360591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A958DE-61EF-44CC-99FB-0FB4DFE3A7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1871" y="11430"/>
            <a:ext cx="3351654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3E805B0-689C-4504-80B5-54E626A628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1871" y="-11430"/>
            <a:ext cx="35354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109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2039DFCE82E6E45BA617B27534BCDC7" ma:contentTypeVersion="6" ma:contentTypeDescription="Create a new document." ma:contentTypeScope="" ma:versionID="0474e4bba18918ca3d7225fc6f9bb638">
  <xsd:schema xmlns:xsd="http://www.w3.org/2001/XMLSchema" xmlns:xs="http://www.w3.org/2001/XMLSchema" xmlns:p="http://schemas.microsoft.com/office/2006/metadata/properties" xmlns:ns3="d57ecd36-1fc9-45bf-b787-f363de0ed8be" targetNamespace="http://schemas.microsoft.com/office/2006/metadata/properties" ma:root="true" ma:fieldsID="f5eef29d3c3c2e4f2b6b9b1c5a7b1857" ns3:_="">
    <xsd:import namespace="d57ecd36-1fc9-45bf-b787-f363de0ed8b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7ecd36-1fc9-45bf-b787-f363de0ed8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E8A27AE-F8C7-4F3B-8A7E-4B5EF9E07E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7ecd36-1fc9-45bf-b787-f363de0ed8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5E16F63-6235-4F53-9950-3B1A1D76E70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B8A75B4-7606-42F5-9CBD-9F97B58818CD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276</Words>
  <Application>Microsoft Office PowerPoint</Application>
  <PresentationFormat>Widescreen</PresentationFormat>
  <Paragraphs>50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Helvetica Neue Medium</vt:lpstr>
      <vt:lpstr>Office Theme</vt:lpstr>
      <vt:lpstr>Your Blockchain Adventure</vt:lpstr>
      <vt:lpstr>Who is NOT interested in Blockchain?</vt:lpstr>
      <vt:lpstr>Who does NOT like to go on vacation?</vt:lpstr>
      <vt:lpstr>PowerPoint Presentation</vt:lpstr>
      <vt:lpstr>Disclaimer: Vacation is just an example</vt:lpstr>
      <vt:lpstr>What does Blockchain and Vacation have in common?</vt:lpstr>
      <vt:lpstr>What does Blockchain and Vacation have in common?</vt:lpstr>
      <vt:lpstr>Coming soon…</vt:lpstr>
      <vt:lpstr>Traditional process</vt:lpstr>
      <vt:lpstr>Traditional process – when does it break?</vt:lpstr>
      <vt:lpstr>Who owns your holiday hours? </vt:lpstr>
      <vt:lpstr>How much are your holiday hours worth? </vt:lpstr>
      <vt:lpstr>Do you trust a stranger with 1000s of euros worth of your property and no accountability?</vt:lpstr>
      <vt:lpstr>You need a Contract</vt:lpstr>
      <vt:lpstr>Modern process – VAC token</vt:lpstr>
      <vt:lpstr>PowerPoint Presentation</vt:lpstr>
      <vt:lpstr>What’s new?</vt:lpstr>
      <vt:lpstr>PowerApp</vt:lpstr>
      <vt:lpstr>Blockchain explorer</vt:lpstr>
      <vt:lpstr>Infrastructure</vt:lpstr>
      <vt:lpstr>Solidity contract</vt:lpstr>
      <vt:lpstr>How the Powerapp was built (connector, ABI, network)</vt:lpstr>
      <vt:lpstr>Questions</vt:lpstr>
      <vt:lpstr>PowerPoint Presentation</vt:lpstr>
      <vt:lpstr>Links/References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Norbert Spiteri</dc:creator>
  <cp:lastModifiedBy>Norbert Spiteri</cp:lastModifiedBy>
  <cp:revision>12</cp:revision>
  <dcterms:created xsi:type="dcterms:W3CDTF">2020-01-22T16:01:54Z</dcterms:created>
  <dcterms:modified xsi:type="dcterms:W3CDTF">2020-01-26T20:52:28Z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0x01010072039DFCE82E6E45BA617B27534BCDC7</vt:lpwstr>
  </property>
</Properties>
</file>

<file path=docProps/thumbnail.jpeg>
</file>